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0"/>
  </p:notesMasterIdLst>
  <p:sldIdLst>
    <p:sldId id="256" r:id="rId2"/>
    <p:sldId id="257" r:id="rId3"/>
    <p:sldId id="258" r:id="rId4"/>
    <p:sldId id="299" r:id="rId5"/>
    <p:sldId id="259" r:id="rId6"/>
    <p:sldId id="260" r:id="rId7"/>
    <p:sldId id="261" r:id="rId8"/>
    <p:sldId id="262" r:id="rId9"/>
    <p:sldId id="298" r:id="rId10"/>
    <p:sldId id="263" r:id="rId11"/>
    <p:sldId id="274" r:id="rId12"/>
    <p:sldId id="265" r:id="rId13"/>
    <p:sldId id="300" r:id="rId14"/>
    <p:sldId id="269" r:id="rId15"/>
    <p:sldId id="301" r:id="rId16"/>
    <p:sldId id="264" r:id="rId17"/>
    <p:sldId id="267" r:id="rId18"/>
    <p:sldId id="297" r:id="rId19"/>
  </p:sldIdLst>
  <p:sldSz cx="9144000" cy="5143500" type="screen16x9"/>
  <p:notesSz cx="6858000" cy="9144000"/>
  <p:embeddedFontLst>
    <p:embeddedFont>
      <p:font typeface="Aldrich" panose="020B0604020202020204" charset="0"/>
      <p:regular r:id="rId21"/>
    </p:embeddedFont>
    <p:embeddedFont>
      <p:font typeface="Anaheim" panose="020B0604020202020204" charset="0"/>
      <p:regular r:id="rId22"/>
    </p:embeddedFont>
    <p:embeddedFont>
      <p:font typeface="Nunito Light" pitchFamily="2" charset="0"/>
      <p:regular r:id="rId23"/>
      <p:italic r:id="rId24"/>
    </p:embeddedFont>
    <p:embeddedFont>
      <p:font typeface="Open Sans" panose="020B060603050402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068365-E170-4C23-A7FA-BA160DBDF4E9}">
  <a:tblStyle styleId="{20068365-E170-4C23-A7FA-BA160DBDF4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E17BD7B-79C7-45BE-88DE-2CC0E1B526C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52"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9fcc9767a0_0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9fcc9767a0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910c9cffe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910c9cffe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339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152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910c9cffe2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910c9cffe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29fcc9767a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29fcc9767a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1708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9fcc9767a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9fcc9767a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46800" y="255600"/>
            <a:ext cx="8450400" cy="4632300"/>
            <a:chOff x="346800" y="255600"/>
            <a:chExt cx="8450400" cy="4632300"/>
          </a:xfrm>
        </p:grpSpPr>
        <p:sp>
          <p:nvSpPr>
            <p:cNvPr id="10" name="Google Shape;10;p2"/>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2" name="Google Shape;12;p2"/>
            <p:cNvGrpSpPr/>
            <p:nvPr/>
          </p:nvGrpSpPr>
          <p:grpSpPr>
            <a:xfrm>
              <a:off x="8111150" y="433000"/>
              <a:ext cx="426200" cy="106500"/>
              <a:chOff x="1739575" y="4109150"/>
              <a:chExt cx="426200" cy="106500"/>
            </a:xfrm>
          </p:grpSpPr>
          <p:sp>
            <p:nvSpPr>
              <p:cNvPr id="13" name="Google Shape;13;p2"/>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15;p2"/>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6" name="Google Shape;16;p2"/>
          <p:cNvSpPr txBox="1">
            <a:spLocks noGrp="1"/>
          </p:cNvSpPr>
          <p:nvPr>
            <p:ph type="ctrTitle"/>
          </p:nvPr>
        </p:nvSpPr>
        <p:spPr>
          <a:xfrm>
            <a:off x="1244925" y="1205975"/>
            <a:ext cx="3542100" cy="3093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5318725" y="3074550"/>
            <a:ext cx="2497200" cy="1044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496925" y="855351"/>
            <a:ext cx="8150150" cy="3748650"/>
            <a:chOff x="496925" y="855351"/>
            <a:chExt cx="8150150" cy="3748650"/>
          </a:xfrm>
        </p:grpSpPr>
        <p:sp>
          <p:nvSpPr>
            <p:cNvPr id="19" name="Google Shape;19;p2"/>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0" name="Google Shape;20;p2"/>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6"/>
        <p:cNvGrpSpPr/>
        <p:nvPr/>
      </p:nvGrpSpPr>
      <p:grpSpPr>
        <a:xfrm>
          <a:off x="0" y="0"/>
          <a:ext cx="0" cy="0"/>
          <a:chOff x="0" y="0"/>
          <a:chExt cx="0" cy="0"/>
        </a:xfrm>
      </p:grpSpPr>
      <p:grpSp>
        <p:nvGrpSpPr>
          <p:cNvPr id="127" name="Google Shape;127;p13"/>
          <p:cNvGrpSpPr/>
          <p:nvPr/>
        </p:nvGrpSpPr>
        <p:grpSpPr>
          <a:xfrm>
            <a:off x="346800" y="255600"/>
            <a:ext cx="8450400" cy="4632300"/>
            <a:chOff x="346800" y="255600"/>
            <a:chExt cx="8450400" cy="4632300"/>
          </a:xfrm>
        </p:grpSpPr>
        <p:sp>
          <p:nvSpPr>
            <p:cNvPr id="128" name="Google Shape;128;p13"/>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9" name="Google Shape;129;p13"/>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30" name="Google Shape;130;p13"/>
            <p:cNvGrpSpPr/>
            <p:nvPr/>
          </p:nvGrpSpPr>
          <p:grpSpPr>
            <a:xfrm>
              <a:off x="8111150" y="433000"/>
              <a:ext cx="426200" cy="106500"/>
              <a:chOff x="1739575" y="4109150"/>
              <a:chExt cx="426200" cy="106500"/>
            </a:xfrm>
          </p:grpSpPr>
          <p:sp>
            <p:nvSpPr>
              <p:cNvPr id="131" name="Google Shape;131;p13"/>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2" name="Google Shape;132;p13"/>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13"/>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34" name="Google Shape;134;p13"/>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sp>
        <p:nvSpPr>
          <p:cNvPr id="135" name="Google Shape;135;p13"/>
          <p:cNvSpPr txBox="1">
            <a:spLocks noGrp="1"/>
          </p:cNvSpPr>
          <p:nvPr>
            <p:ph type="title" idx="2" hasCustomPrompt="1"/>
          </p:nvPr>
        </p:nvSpPr>
        <p:spPr>
          <a:xfrm>
            <a:off x="1589400"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6" name="Google Shape;136;p13"/>
          <p:cNvSpPr txBox="1">
            <a:spLocks noGrp="1"/>
          </p:cNvSpPr>
          <p:nvPr>
            <p:ph type="title" idx="3" hasCustomPrompt="1"/>
          </p:nvPr>
        </p:nvSpPr>
        <p:spPr>
          <a:xfrm>
            <a:off x="1589400"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7" name="Google Shape;137;p13"/>
          <p:cNvSpPr txBox="1">
            <a:spLocks noGrp="1"/>
          </p:cNvSpPr>
          <p:nvPr>
            <p:ph type="title" idx="4" hasCustomPrompt="1"/>
          </p:nvPr>
        </p:nvSpPr>
        <p:spPr>
          <a:xfrm>
            <a:off x="4165428"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8" name="Google Shape;138;p13"/>
          <p:cNvSpPr txBox="1">
            <a:spLocks noGrp="1"/>
          </p:cNvSpPr>
          <p:nvPr>
            <p:ph type="title" idx="5" hasCustomPrompt="1"/>
          </p:nvPr>
        </p:nvSpPr>
        <p:spPr>
          <a:xfrm>
            <a:off x="4165428"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9" name="Google Shape;139;p13"/>
          <p:cNvSpPr txBox="1">
            <a:spLocks noGrp="1"/>
          </p:cNvSpPr>
          <p:nvPr>
            <p:ph type="title" idx="6" hasCustomPrompt="1"/>
          </p:nvPr>
        </p:nvSpPr>
        <p:spPr>
          <a:xfrm>
            <a:off x="6741456"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40" name="Google Shape;140;p13"/>
          <p:cNvSpPr txBox="1">
            <a:spLocks noGrp="1"/>
          </p:cNvSpPr>
          <p:nvPr>
            <p:ph type="title" idx="7" hasCustomPrompt="1"/>
          </p:nvPr>
        </p:nvSpPr>
        <p:spPr>
          <a:xfrm>
            <a:off x="6741456"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41" name="Google Shape;141;p13"/>
          <p:cNvSpPr txBox="1">
            <a:spLocks noGrp="1"/>
          </p:cNvSpPr>
          <p:nvPr>
            <p:ph type="subTitle" idx="1"/>
          </p:nvPr>
        </p:nvSpPr>
        <p:spPr>
          <a:xfrm>
            <a:off x="720000"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2" name="Google Shape;142;p13"/>
          <p:cNvSpPr txBox="1">
            <a:spLocks noGrp="1"/>
          </p:cNvSpPr>
          <p:nvPr>
            <p:ph type="subTitle" idx="8"/>
          </p:nvPr>
        </p:nvSpPr>
        <p:spPr>
          <a:xfrm>
            <a:off x="3296028"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3" name="Google Shape;143;p13"/>
          <p:cNvSpPr txBox="1">
            <a:spLocks noGrp="1"/>
          </p:cNvSpPr>
          <p:nvPr>
            <p:ph type="subTitle" idx="9"/>
          </p:nvPr>
        </p:nvSpPr>
        <p:spPr>
          <a:xfrm>
            <a:off x="5872056"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4" name="Google Shape;144;p13"/>
          <p:cNvSpPr txBox="1">
            <a:spLocks noGrp="1"/>
          </p:cNvSpPr>
          <p:nvPr>
            <p:ph type="subTitle" idx="13"/>
          </p:nvPr>
        </p:nvSpPr>
        <p:spPr>
          <a:xfrm>
            <a:off x="720000"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5" name="Google Shape;145;p13"/>
          <p:cNvSpPr txBox="1">
            <a:spLocks noGrp="1"/>
          </p:cNvSpPr>
          <p:nvPr>
            <p:ph type="subTitle" idx="14"/>
          </p:nvPr>
        </p:nvSpPr>
        <p:spPr>
          <a:xfrm>
            <a:off x="3296028"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6" name="Google Shape;146;p13"/>
          <p:cNvSpPr txBox="1">
            <a:spLocks noGrp="1"/>
          </p:cNvSpPr>
          <p:nvPr>
            <p:ph type="subTitle" idx="15"/>
          </p:nvPr>
        </p:nvSpPr>
        <p:spPr>
          <a:xfrm>
            <a:off x="5872056"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grpSp>
        <p:nvGrpSpPr>
          <p:cNvPr id="147" name="Google Shape;147;p13"/>
          <p:cNvGrpSpPr/>
          <p:nvPr/>
        </p:nvGrpSpPr>
        <p:grpSpPr>
          <a:xfrm>
            <a:off x="496925" y="1007751"/>
            <a:ext cx="8150150" cy="3215250"/>
            <a:chOff x="496925" y="1007751"/>
            <a:chExt cx="8150150" cy="3215250"/>
          </a:xfrm>
        </p:grpSpPr>
        <p:sp>
          <p:nvSpPr>
            <p:cNvPr id="148" name="Google Shape;148;p13"/>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49" name="Google Shape;149;p13"/>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0"/>
        <p:cNvGrpSpPr/>
        <p:nvPr/>
      </p:nvGrpSpPr>
      <p:grpSpPr>
        <a:xfrm>
          <a:off x="0" y="0"/>
          <a:ext cx="0" cy="0"/>
          <a:chOff x="0" y="0"/>
          <a:chExt cx="0" cy="0"/>
        </a:xfrm>
      </p:grpSpPr>
      <p:grpSp>
        <p:nvGrpSpPr>
          <p:cNvPr id="151" name="Google Shape;151;p14"/>
          <p:cNvGrpSpPr/>
          <p:nvPr/>
        </p:nvGrpSpPr>
        <p:grpSpPr>
          <a:xfrm>
            <a:off x="346800" y="255600"/>
            <a:ext cx="8450400" cy="4632300"/>
            <a:chOff x="346800" y="255600"/>
            <a:chExt cx="8450400" cy="4632300"/>
          </a:xfrm>
        </p:grpSpPr>
        <p:sp>
          <p:nvSpPr>
            <p:cNvPr id="152" name="Google Shape;152;p14"/>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3" name="Google Shape;153;p14"/>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54" name="Google Shape;154;p14"/>
            <p:cNvGrpSpPr/>
            <p:nvPr/>
          </p:nvGrpSpPr>
          <p:grpSpPr>
            <a:xfrm>
              <a:off x="8111150" y="433000"/>
              <a:ext cx="426200" cy="106500"/>
              <a:chOff x="1739575" y="4109150"/>
              <a:chExt cx="426200" cy="106500"/>
            </a:xfrm>
          </p:grpSpPr>
          <p:sp>
            <p:nvSpPr>
              <p:cNvPr id="155" name="Google Shape;155;p14"/>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6" name="Google Shape;156;p14"/>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7" name="Google Shape;157;p14"/>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58" name="Google Shape;158;p14"/>
          <p:cNvSpPr txBox="1">
            <a:spLocks noGrp="1"/>
          </p:cNvSpPr>
          <p:nvPr>
            <p:ph type="title"/>
          </p:nvPr>
        </p:nvSpPr>
        <p:spPr>
          <a:xfrm>
            <a:off x="1861851" y="948229"/>
            <a:ext cx="3021300" cy="48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8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9" name="Google Shape;159;p14"/>
          <p:cNvGrpSpPr/>
          <p:nvPr/>
        </p:nvGrpSpPr>
        <p:grpSpPr>
          <a:xfrm>
            <a:off x="496925" y="855351"/>
            <a:ext cx="8150150" cy="3748650"/>
            <a:chOff x="496925" y="855351"/>
            <a:chExt cx="8150150" cy="3748650"/>
          </a:xfrm>
        </p:grpSpPr>
        <p:sp>
          <p:nvSpPr>
            <p:cNvPr id="160" name="Google Shape;160;p14"/>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161" name="Google Shape;161;p14"/>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86"/>
        <p:cNvGrpSpPr/>
        <p:nvPr/>
      </p:nvGrpSpPr>
      <p:grpSpPr>
        <a:xfrm>
          <a:off x="0" y="0"/>
          <a:ext cx="0" cy="0"/>
          <a:chOff x="0" y="0"/>
          <a:chExt cx="0" cy="0"/>
        </a:xfrm>
      </p:grpSpPr>
      <p:grpSp>
        <p:nvGrpSpPr>
          <p:cNvPr id="187" name="Google Shape;187;p17"/>
          <p:cNvGrpSpPr/>
          <p:nvPr/>
        </p:nvGrpSpPr>
        <p:grpSpPr>
          <a:xfrm>
            <a:off x="346800" y="255600"/>
            <a:ext cx="8450400" cy="4632300"/>
            <a:chOff x="346800" y="255600"/>
            <a:chExt cx="8450400" cy="4632300"/>
          </a:xfrm>
        </p:grpSpPr>
        <p:sp>
          <p:nvSpPr>
            <p:cNvPr id="188" name="Google Shape;188;p17"/>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9" name="Google Shape;189;p17"/>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90" name="Google Shape;190;p17"/>
            <p:cNvGrpSpPr/>
            <p:nvPr/>
          </p:nvGrpSpPr>
          <p:grpSpPr>
            <a:xfrm>
              <a:off x="8111150" y="433000"/>
              <a:ext cx="426200" cy="106500"/>
              <a:chOff x="1739575" y="4109150"/>
              <a:chExt cx="426200" cy="106500"/>
            </a:xfrm>
          </p:grpSpPr>
          <p:sp>
            <p:nvSpPr>
              <p:cNvPr id="191" name="Google Shape;191;p17"/>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2" name="Google Shape;192;p17"/>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3" name="Google Shape;193;p17"/>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94" name="Google Shape;194;p17"/>
          <p:cNvSpPr txBox="1">
            <a:spLocks noGrp="1"/>
          </p:cNvSpPr>
          <p:nvPr>
            <p:ph type="title"/>
          </p:nvPr>
        </p:nvSpPr>
        <p:spPr>
          <a:xfrm>
            <a:off x="872975" y="3222150"/>
            <a:ext cx="4270500" cy="534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5" name="Google Shape;195;p17"/>
          <p:cNvSpPr txBox="1">
            <a:spLocks noGrp="1"/>
          </p:cNvSpPr>
          <p:nvPr>
            <p:ph type="subTitle" idx="1"/>
          </p:nvPr>
        </p:nvSpPr>
        <p:spPr>
          <a:xfrm>
            <a:off x="872975" y="3699450"/>
            <a:ext cx="4270500" cy="9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96" name="Google Shape;196;p17"/>
          <p:cNvSpPr>
            <a:spLocks noGrp="1"/>
          </p:cNvSpPr>
          <p:nvPr>
            <p:ph type="pic" idx="2"/>
          </p:nvPr>
        </p:nvSpPr>
        <p:spPr>
          <a:xfrm>
            <a:off x="2192365" y="1137725"/>
            <a:ext cx="3432600" cy="1875900"/>
          </a:xfrm>
          <a:prstGeom prst="rect">
            <a:avLst/>
          </a:prstGeom>
          <a:noFill/>
          <a:ln w="9525" cap="flat" cmpd="sng">
            <a:solidFill>
              <a:schemeClr val="dk1"/>
            </a:solidFill>
            <a:prstDash val="solid"/>
            <a:round/>
            <a:headEnd type="none" w="sm" len="sm"/>
            <a:tailEnd type="none" w="sm" len="sm"/>
          </a:ln>
        </p:spPr>
      </p:sp>
      <p:sp>
        <p:nvSpPr>
          <p:cNvPr id="197" name="Google Shape;197;p17"/>
          <p:cNvSpPr>
            <a:spLocks noGrp="1"/>
          </p:cNvSpPr>
          <p:nvPr>
            <p:ph type="pic" idx="3"/>
          </p:nvPr>
        </p:nvSpPr>
        <p:spPr>
          <a:xfrm>
            <a:off x="5468425" y="924700"/>
            <a:ext cx="2440500" cy="3460800"/>
          </a:xfrm>
          <a:prstGeom prst="rect">
            <a:avLst/>
          </a:prstGeom>
          <a:noFill/>
          <a:ln w="9525" cap="flat" cmpd="sng">
            <a:solidFill>
              <a:schemeClr val="dk1"/>
            </a:solidFill>
            <a:prstDash val="solid"/>
            <a:round/>
            <a:headEnd type="none" w="sm" len="sm"/>
            <a:tailEnd type="none" w="sm" len="sm"/>
          </a:ln>
        </p:spPr>
      </p:sp>
      <p:grpSp>
        <p:nvGrpSpPr>
          <p:cNvPr id="198" name="Google Shape;198;p17"/>
          <p:cNvGrpSpPr/>
          <p:nvPr/>
        </p:nvGrpSpPr>
        <p:grpSpPr>
          <a:xfrm>
            <a:off x="496925" y="855351"/>
            <a:ext cx="8150150" cy="3748650"/>
            <a:chOff x="496925" y="855351"/>
            <a:chExt cx="8150150" cy="3748650"/>
          </a:xfrm>
        </p:grpSpPr>
        <p:sp>
          <p:nvSpPr>
            <p:cNvPr id="199" name="Google Shape;199;p1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00" name="Google Shape;200;p1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201"/>
        <p:cNvGrpSpPr/>
        <p:nvPr/>
      </p:nvGrpSpPr>
      <p:grpSpPr>
        <a:xfrm>
          <a:off x="0" y="0"/>
          <a:ext cx="0" cy="0"/>
          <a:chOff x="0" y="0"/>
          <a:chExt cx="0" cy="0"/>
        </a:xfrm>
      </p:grpSpPr>
      <p:grpSp>
        <p:nvGrpSpPr>
          <p:cNvPr id="202" name="Google Shape;202;p18"/>
          <p:cNvGrpSpPr/>
          <p:nvPr/>
        </p:nvGrpSpPr>
        <p:grpSpPr>
          <a:xfrm>
            <a:off x="346800" y="255600"/>
            <a:ext cx="8450400" cy="4632300"/>
            <a:chOff x="346800" y="255600"/>
            <a:chExt cx="8450400" cy="4632300"/>
          </a:xfrm>
        </p:grpSpPr>
        <p:sp>
          <p:nvSpPr>
            <p:cNvPr id="203" name="Google Shape;203;p18"/>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4" name="Google Shape;204;p18"/>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05" name="Google Shape;205;p18"/>
            <p:cNvGrpSpPr/>
            <p:nvPr/>
          </p:nvGrpSpPr>
          <p:grpSpPr>
            <a:xfrm>
              <a:off x="8111150" y="433000"/>
              <a:ext cx="426200" cy="106500"/>
              <a:chOff x="1739575" y="4109150"/>
              <a:chExt cx="426200" cy="106500"/>
            </a:xfrm>
          </p:grpSpPr>
          <p:sp>
            <p:nvSpPr>
              <p:cNvPr id="206" name="Google Shape;206;p18"/>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7" name="Google Shape;207;p18"/>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8" name="Google Shape;208;p18"/>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09" name="Google Shape;209;p18"/>
          <p:cNvSpPr txBox="1">
            <a:spLocks noGrp="1"/>
          </p:cNvSpPr>
          <p:nvPr>
            <p:ph type="title"/>
          </p:nvPr>
        </p:nvSpPr>
        <p:spPr>
          <a:xfrm>
            <a:off x="5399075" y="883275"/>
            <a:ext cx="26565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18"/>
          <p:cNvSpPr txBox="1">
            <a:spLocks noGrp="1"/>
          </p:cNvSpPr>
          <p:nvPr>
            <p:ph type="subTitle" idx="1"/>
          </p:nvPr>
        </p:nvSpPr>
        <p:spPr>
          <a:xfrm>
            <a:off x="5399075" y="1819100"/>
            <a:ext cx="2656500" cy="9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11" name="Google Shape;211;p18"/>
          <p:cNvSpPr>
            <a:spLocks noGrp="1"/>
          </p:cNvSpPr>
          <p:nvPr>
            <p:ph type="pic" idx="2"/>
          </p:nvPr>
        </p:nvSpPr>
        <p:spPr>
          <a:xfrm>
            <a:off x="1007425" y="1064874"/>
            <a:ext cx="2440500" cy="2909700"/>
          </a:xfrm>
          <a:prstGeom prst="rect">
            <a:avLst/>
          </a:prstGeom>
          <a:noFill/>
          <a:ln w="9525" cap="flat" cmpd="sng">
            <a:solidFill>
              <a:schemeClr val="dk1"/>
            </a:solidFill>
            <a:prstDash val="solid"/>
            <a:round/>
            <a:headEnd type="none" w="sm" len="sm"/>
            <a:tailEnd type="none" w="sm" len="sm"/>
          </a:ln>
        </p:spPr>
      </p:sp>
      <p:sp>
        <p:nvSpPr>
          <p:cNvPr id="212" name="Google Shape;212;p18"/>
          <p:cNvSpPr>
            <a:spLocks noGrp="1"/>
          </p:cNvSpPr>
          <p:nvPr>
            <p:ph type="pic" idx="3"/>
          </p:nvPr>
        </p:nvSpPr>
        <p:spPr>
          <a:xfrm>
            <a:off x="3185399" y="3061625"/>
            <a:ext cx="3257400" cy="1437600"/>
          </a:xfrm>
          <a:prstGeom prst="rect">
            <a:avLst/>
          </a:prstGeom>
          <a:noFill/>
          <a:ln w="9525" cap="flat" cmpd="sng">
            <a:solidFill>
              <a:schemeClr val="dk1"/>
            </a:solidFill>
            <a:prstDash val="solid"/>
            <a:round/>
            <a:headEnd type="none" w="sm" len="sm"/>
            <a:tailEnd type="none" w="sm" len="sm"/>
          </a:ln>
        </p:spPr>
      </p:sp>
      <p:sp>
        <p:nvSpPr>
          <p:cNvPr id="213" name="Google Shape;213;p18"/>
          <p:cNvSpPr>
            <a:spLocks noGrp="1"/>
          </p:cNvSpPr>
          <p:nvPr>
            <p:ph type="pic" idx="4"/>
          </p:nvPr>
        </p:nvSpPr>
        <p:spPr>
          <a:xfrm>
            <a:off x="3302421" y="905132"/>
            <a:ext cx="1817100" cy="1817100"/>
          </a:xfrm>
          <a:prstGeom prst="rect">
            <a:avLst/>
          </a:prstGeom>
          <a:noFill/>
          <a:ln w="9525" cap="flat" cmpd="sng">
            <a:solidFill>
              <a:schemeClr val="dk1"/>
            </a:solidFill>
            <a:prstDash val="solid"/>
            <a:round/>
            <a:headEnd type="none" w="sm" len="sm"/>
            <a:tailEnd type="none" w="sm" len="sm"/>
          </a:ln>
        </p:spPr>
      </p:sp>
      <p:grpSp>
        <p:nvGrpSpPr>
          <p:cNvPr id="214" name="Google Shape;214;p18"/>
          <p:cNvGrpSpPr/>
          <p:nvPr/>
        </p:nvGrpSpPr>
        <p:grpSpPr>
          <a:xfrm>
            <a:off x="496925" y="1007751"/>
            <a:ext cx="8150150" cy="3215250"/>
            <a:chOff x="496925" y="1007751"/>
            <a:chExt cx="8150150" cy="3215250"/>
          </a:xfrm>
        </p:grpSpPr>
        <p:sp>
          <p:nvSpPr>
            <p:cNvPr id="215" name="Google Shape;215;p18"/>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216" name="Google Shape;216;p18"/>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217"/>
        <p:cNvGrpSpPr/>
        <p:nvPr/>
      </p:nvGrpSpPr>
      <p:grpSpPr>
        <a:xfrm>
          <a:off x="0" y="0"/>
          <a:ext cx="0" cy="0"/>
          <a:chOff x="0" y="0"/>
          <a:chExt cx="0" cy="0"/>
        </a:xfrm>
      </p:grpSpPr>
      <p:grpSp>
        <p:nvGrpSpPr>
          <p:cNvPr id="218" name="Google Shape;218;p19"/>
          <p:cNvGrpSpPr/>
          <p:nvPr/>
        </p:nvGrpSpPr>
        <p:grpSpPr>
          <a:xfrm>
            <a:off x="346800" y="255600"/>
            <a:ext cx="8450400" cy="4632300"/>
            <a:chOff x="346800" y="255600"/>
            <a:chExt cx="8450400" cy="4632300"/>
          </a:xfrm>
        </p:grpSpPr>
        <p:sp>
          <p:nvSpPr>
            <p:cNvPr id="219" name="Google Shape;219;p19"/>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19"/>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21" name="Google Shape;221;p19"/>
            <p:cNvGrpSpPr/>
            <p:nvPr/>
          </p:nvGrpSpPr>
          <p:grpSpPr>
            <a:xfrm>
              <a:off x="8111150" y="433000"/>
              <a:ext cx="426200" cy="106500"/>
              <a:chOff x="1739575" y="4109150"/>
              <a:chExt cx="426200" cy="106500"/>
            </a:xfrm>
          </p:grpSpPr>
          <p:sp>
            <p:nvSpPr>
              <p:cNvPr id="222" name="Google Shape;222;p19"/>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3" name="Google Shape;223;p19"/>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4" name="Google Shape;224;p19"/>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25" name="Google Shape;225;p19"/>
          <p:cNvSpPr txBox="1">
            <a:spLocks noGrp="1"/>
          </p:cNvSpPr>
          <p:nvPr>
            <p:ph type="body" idx="1"/>
          </p:nvPr>
        </p:nvSpPr>
        <p:spPr>
          <a:xfrm>
            <a:off x="713225" y="1398725"/>
            <a:ext cx="5804100" cy="2638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26" name="Google Shape;226;p19"/>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7" name="Google Shape;227;p19"/>
          <p:cNvGrpSpPr/>
          <p:nvPr/>
        </p:nvGrpSpPr>
        <p:grpSpPr>
          <a:xfrm>
            <a:off x="496925" y="1436601"/>
            <a:ext cx="8150150" cy="3151497"/>
            <a:chOff x="496925" y="1436601"/>
            <a:chExt cx="8150150" cy="3151497"/>
          </a:xfrm>
        </p:grpSpPr>
        <p:sp>
          <p:nvSpPr>
            <p:cNvPr id="228" name="Google Shape;228;p19"/>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29" name="Google Shape;229;p19"/>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0"/>
        <p:cNvGrpSpPr/>
        <p:nvPr/>
      </p:nvGrpSpPr>
      <p:grpSpPr>
        <a:xfrm>
          <a:off x="0" y="0"/>
          <a:ext cx="0" cy="0"/>
          <a:chOff x="0" y="0"/>
          <a:chExt cx="0" cy="0"/>
        </a:xfrm>
      </p:grpSpPr>
      <p:grpSp>
        <p:nvGrpSpPr>
          <p:cNvPr id="231" name="Google Shape;231;p20"/>
          <p:cNvGrpSpPr/>
          <p:nvPr/>
        </p:nvGrpSpPr>
        <p:grpSpPr>
          <a:xfrm>
            <a:off x="346800" y="255600"/>
            <a:ext cx="8450400" cy="4632300"/>
            <a:chOff x="346800" y="255600"/>
            <a:chExt cx="8450400" cy="4632300"/>
          </a:xfrm>
        </p:grpSpPr>
        <p:sp>
          <p:nvSpPr>
            <p:cNvPr id="232" name="Google Shape;232;p20"/>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3" name="Google Shape;233;p20"/>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34" name="Google Shape;234;p20"/>
            <p:cNvGrpSpPr/>
            <p:nvPr/>
          </p:nvGrpSpPr>
          <p:grpSpPr>
            <a:xfrm>
              <a:off x="8111150" y="433000"/>
              <a:ext cx="426200" cy="106500"/>
              <a:chOff x="1739575" y="4109150"/>
              <a:chExt cx="426200" cy="106500"/>
            </a:xfrm>
          </p:grpSpPr>
          <p:sp>
            <p:nvSpPr>
              <p:cNvPr id="235" name="Google Shape;235;p20"/>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6" name="Google Shape;236;p20"/>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7" name="Google Shape;237;p20"/>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38" name="Google Shape;238;p20"/>
          <p:cNvSpPr txBox="1">
            <a:spLocks noGrp="1"/>
          </p:cNvSpPr>
          <p:nvPr>
            <p:ph type="subTitle" idx="1"/>
          </p:nvPr>
        </p:nvSpPr>
        <p:spPr>
          <a:xfrm>
            <a:off x="851225" y="3081200"/>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39" name="Google Shape;239;p20"/>
          <p:cNvSpPr txBox="1">
            <a:spLocks noGrp="1"/>
          </p:cNvSpPr>
          <p:nvPr>
            <p:ph type="subTitle" idx="2"/>
          </p:nvPr>
        </p:nvSpPr>
        <p:spPr>
          <a:xfrm>
            <a:off x="3397950" y="3081200"/>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40" name="Google Shape;240;p20"/>
          <p:cNvSpPr txBox="1">
            <a:spLocks noGrp="1"/>
          </p:cNvSpPr>
          <p:nvPr>
            <p:ph type="subTitle" idx="3"/>
          </p:nvPr>
        </p:nvSpPr>
        <p:spPr>
          <a:xfrm>
            <a:off x="5944675" y="3081201"/>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41" name="Google Shape;241;p20"/>
          <p:cNvSpPr txBox="1">
            <a:spLocks noGrp="1"/>
          </p:cNvSpPr>
          <p:nvPr>
            <p:ph type="subTitle" idx="4"/>
          </p:nvPr>
        </p:nvSpPr>
        <p:spPr>
          <a:xfrm>
            <a:off x="851225"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2" name="Google Shape;242;p20"/>
          <p:cNvSpPr txBox="1">
            <a:spLocks noGrp="1"/>
          </p:cNvSpPr>
          <p:nvPr>
            <p:ph type="subTitle" idx="5"/>
          </p:nvPr>
        </p:nvSpPr>
        <p:spPr>
          <a:xfrm>
            <a:off x="3397954"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3" name="Google Shape;243;p20"/>
          <p:cNvSpPr txBox="1">
            <a:spLocks noGrp="1"/>
          </p:cNvSpPr>
          <p:nvPr>
            <p:ph type="subTitle" idx="6"/>
          </p:nvPr>
        </p:nvSpPr>
        <p:spPr>
          <a:xfrm>
            <a:off x="5944675"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4" name="Google Shape;244;p2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245" name="Google Shape;245;p20"/>
          <p:cNvGrpSpPr/>
          <p:nvPr/>
        </p:nvGrpSpPr>
        <p:grpSpPr>
          <a:xfrm>
            <a:off x="496925" y="1436601"/>
            <a:ext cx="8150150" cy="3151497"/>
            <a:chOff x="496925" y="1436601"/>
            <a:chExt cx="8150150" cy="3151497"/>
          </a:xfrm>
        </p:grpSpPr>
        <p:sp>
          <p:nvSpPr>
            <p:cNvPr id="246" name="Google Shape;246;p20"/>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47" name="Google Shape;247;p20"/>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68"/>
        <p:cNvGrpSpPr/>
        <p:nvPr/>
      </p:nvGrpSpPr>
      <p:grpSpPr>
        <a:xfrm>
          <a:off x="0" y="0"/>
          <a:ext cx="0" cy="0"/>
          <a:chOff x="0" y="0"/>
          <a:chExt cx="0" cy="0"/>
        </a:xfrm>
      </p:grpSpPr>
      <p:grpSp>
        <p:nvGrpSpPr>
          <p:cNvPr id="269" name="Google Shape;269;p22"/>
          <p:cNvGrpSpPr/>
          <p:nvPr/>
        </p:nvGrpSpPr>
        <p:grpSpPr>
          <a:xfrm>
            <a:off x="346800" y="255600"/>
            <a:ext cx="8450400" cy="4632300"/>
            <a:chOff x="346800" y="255600"/>
            <a:chExt cx="8450400" cy="4632300"/>
          </a:xfrm>
        </p:grpSpPr>
        <p:sp>
          <p:nvSpPr>
            <p:cNvPr id="270" name="Google Shape;270;p22"/>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1" name="Google Shape;271;p22"/>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72" name="Google Shape;272;p22"/>
            <p:cNvGrpSpPr/>
            <p:nvPr/>
          </p:nvGrpSpPr>
          <p:grpSpPr>
            <a:xfrm>
              <a:off x="8111150" y="433000"/>
              <a:ext cx="426200" cy="106500"/>
              <a:chOff x="1739575" y="4109150"/>
              <a:chExt cx="426200" cy="106500"/>
            </a:xfrm>
          </p:grpSpPr>
          <p:sp>
            <p:nvSpPr>
              <p:cNvPr id="273" name="Google Shape;273;p22"/>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4" name="Google Shape;274;p22"/>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5" name="Google Shape;275;p22"/>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76" name="Google Shape;276;p22"/>
          <p:cNvSpPr txBox="1">
            <a:spLocks noGrp="1"/>
          </p:cNvSpPr>
          <p:nvPr>
            <p:ph type="subTitle" idx="1"/>
          </p:nvPr>
        </p:nvSpPr>
        <p:spPr>
          <a:xfrm>
            <a:off x="712900" y="2014951"/>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7" name="Google Shape;277;p22"/>
          <p:cNvSpPr txBox="1">
            <a:spLocks noGrp="1"/>
          </p:cNvSpPr>
          <p:nvPr>
            <p:ph type="subTitle" idx="2"/>
          </p:nvPr>
        </p:nvSpPr>
        <p:spPr>
          <a:xfrm>
            <a:off x="3248550" y="2014961"/>
            <a:ext cx="26490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8" name="Google Shape;278;p22"/>
          <p:cNvSpPr txBox="1">
            <a:spLocks noGrp="1"/>
          </p:cNvSpPr>
          <p:nvPr>
            <p:ph type="subTitle" idx="3"/>
          </p:nvPr>
        </p:nvSpPr>
        <p:spPr>
          <a:xfrm>
            <a:off x="712900" y="3539850"/>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9" name="Google Shape;279;p22"/>
          <p:cNvSpPr txBox="1">
            <a:spLocks noGrp="1"/>
          </p:cNvSpPr>
          <p:nvPr>
            <p:ph type="subTitle" idx="4"/>
          </p:nvPr>
        </p:nvSpPr>
        <p:spPr>
          <a:xfrm>
            <a:off x="3248562" y="3539852"/>
            <a:ext cx="26490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0" name="Google Shape;280;p22"/>
          <p:cNvSpPr txBox="1">
            <a:spLocks noGrp="1"/>
          </p:cNvSpPr>
          <p:nvPr>
            <p:ph type="subTitle" idx="5"/>
          </p:nvPr>
        </p:nvSpPr>
        <p:spPr>
          <a:xfrm>
            <a:off x="5895106" y="2014957"/>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1" name="Google Shape;281;p22"/>
          <p:cNvSpPr txBox="1">
            <a:spLocks noGrp="1"/>
          </p:cNvSpPr>
          <p:nvPr>
            <p:ph type="subTitle" idx="6"/>
          </p:nvPr>
        </p:nvSpPr>
        <p:spPr>
          <a:xfrm>
            <a:off x="5895126" y="3539850"/>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2" name="Google Shape;282;p22"/>
          <p:cNvSpPr txBox="1">
            <a:spLocks noGrp="1"/>
          </p:cNvSpPr>
          <p:nvPr>
            <p:ph type="subTitle" idx="7"/>
          </p:nvPr>
        </p:nvSpPr>
        <p:spPr>
          <a:xfrm>
            <a:off x="712900" y="1550750"/>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3" name="Google Shape;283;p22"/>
          <p:cNvSpPr txBox="1">
            <a:spLocks noGrp="1"/>
          </p:cNvSpPr>
          <p:nvPr>
            <p:ph type="subTitle" idx="8"/>
          </p:nvPr>
        </p:nvSpPr>
        <p:spPr>
          <a:xfrm>
            <a:off x="3248548" y="1550750"/>
            <a:ext cx="2646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4" name="Google Shape;284;p22"/>
          <p:cNvSpPr txBox="1">
            <a:spLocks noGrp="1"/>
          </p:cNvSpPr>
          <p:nvPr>
            <p:ph type="subTitle" idx="9"/>
          </p:nvPr>
        </p:nvSpPr>
        <p:spPr>
          <a:xfrm>
            <a:off x="5895103" y="1550750"/>
            <a:ext cx="25332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5" name="Google Shape;285;p22"/>
          <p:cNvSpPr txBox="1">
            <a:spLocks noGrp="1"/>
          </p:cNvSpPr>
          <p:nvPr>
            <p:ph type="subTitle" idx="13"/>
          </p:nvPr>
        </p:nvSpPr>
        <p:spPr>
          <a:xfrm>
            <a:off x="712900" y="3078057"/>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6" name="Google Shape;286;p22"/>
          <p:cNvSpPr txBox="1">
            <a:spLocks noGrp="1"/>
          </p:cNvSpPr>
          <p:nvPr>
            <p:ph type="subTitle" idx="14"/>
          </p:nvPr>
        </p:nvSpPr>
        <p:spPr>
          <a:xfrm>
            <a:off x="3248548" y="3078054"/>
            <a:ext cx="2646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7" name="Google Shape;287;p22"/>
          <p:cNvSpPr txBox="1">
            <a:spLocks noGrp="1"/>
          </p:cNvSpPr>
          <p:nvPr>
            <p:ph type="subTitle" idx="15"/>
          </p:nvPr>
        </p:nvSpPr>
        <p:spPr>
          <a:xfrm>
            <a:off x="5895101" y="3078050"/>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8" name="Google Shape;288;p22"/>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289" name="Google Shape;289;p22"/>
          <p:cNvGrpSpPr/>
          <p:nvPr/>
        </p:nvGrpSpPr>
        <p:grpSpPr>
          <a:xfrm>
            <a:off x="496925" y="1436601"/>
            <a:ext cx="8150150" cy="3151497"/>
            <a:chOff x="496925" y="1436601"/>
            <a:chExt cx="8150150" cy="3151497"/>
          </a:xfrm>
        </p:grpSpPr>
        <p:sp>
          <p:nvSpPr>
            <p:cNvPr id="290" name="Google Shape;290;p22"/>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91" name="Google Shape;291;p22"/>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06"/>
        <p:cNvGrpSpPr/>
        <p:nvPr/>
      </p:nvGrpSpPr>
      <p:grpSpPr>
        <a:xfrm>
          <a:off x="0" y="0"/>
          <a:ext cx="0" cy="0"/>
          <a:chOff x="0" y="0"/>
          <a:chExt cx="0" cy="0"/>
        </a:xfrm>
      </p:grpSpPr>
      <p:grpSp>
        <p:nvGrpSpPr>
          <p:cNvPr id="307" name="Google Shape;307;p24"/>
          <p:cNvGrpSpPr/>
          <p:nvPr/>
        </p:nvGrpSpPr>
        <p:grpSpPr>
          <a:xfrm>
            <a:off x="346800" y="255600"/>
            <a:ext cx="8450400" cy="4632300"/>
            <a:chOff x="346800" y="255600"/>
            <a:chExt cx="8450400" cy="4632300"/>
          </a:xfrm>
        </p:grpSpPr>
        <p:sp>
          <p:nvSpPr>
            <p:cNvPr id="308" name="Google Shape;308;p24"/>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9" name="Google Shape;309;p24"/>
            <p:cNvSpPr/>
            <p:nvPr/>
          </p:nvSpPr>
          <p:spPr>
            <a:xfrm>
              <a:off x="346800" y="255600"/>
              <a:ext cx="8450400" cy="426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10" name="Google Shape;310;p24"/>
            <p:cNvGrpSpPr/>
            <p:nvPr/>
          </p:nvGrpSpPr>
          <p:grpSpPr>
            <a:xfrm>
              <a:off x="8111150" y="433000"/>
              <a:ext cx="426200" cy="106500"/>
              <a:chOff x="1739575" y="4109150"/>
              <a:chExt cx="426200" cy="106500"/>
            </a:xfrm>
          </p:grpSpPr>
          <p:sp>
            <p:nvSpPr>
              <p:cNvPr id="311" name="Google Shape;311;p24"/>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2" name="Google Shape;312;p24"/>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3" name="Google Shape;313;p24"/>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14" name="Google Shape;314;p24"/>
          <p:cNvGrpSpPr/>
          <p:nvPr/>
        </p:nvGrpSpPr>
        <p:grpSpPr>
          <a:xfrm>
            <a:off x="496925" y="1007751"/>
            <a:ext cx="8150150" cy="3215250"/>
            <a:chOff x="496925" y="1007751"/>
            <a:chExt cx="8150150" cy="3215250"/>
          </a:xfrm>
        </p:grpSpPr>
        <p:sp>
          <p:nvSpPr>
            <p:cNvPr id="315" name="Google Shape;315;p24"/>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16" name="Google Shape;316;p24"/>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17"/>
        <p:cNvGrpSpPr/>
        <p:nvPr/>
      </p:nvGrpSpPr>
      <p:grpSpPr>
        <a:xfrm>
          <a:off x="0" y="0"/>
          <a:ext cx="0" cy="0"/>
          <a:chOff x="0" y="0"/>
          <a:chExt cx="0" cy="0"/>
        </a:xfrm>
      </p:grpSpPr>
      <p:grpSp>
        <p:nvGrpSpPr>
          <p:cNvPr id="318" name="Google Shape;318;p25"/>
          <p:cNvGrpSpPr/>
          <p:nvPr/>
        </p:nvGrpSpPr>
        <p:grpSpPr>
          <a:xfrm>
            <a:off x="346800" y="255600"/>
            <a:ext cx="8450400" cy="4632300"/>
            <a:chOff x="346800" y="255600"/>
            <a:chExt cx="8450400" cy="4632300"/>
          </a:xfrm>
        </p:grpSpPr>
        <p:sp>
          <p:nvSpPr>
            <p:cNvPr id="319" name="Google Shape;319;p25"/>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0" name="Google Shape;320;p25"/>
            <p:cNvSpPr/>
            <p:nvPr/>
          </p:nvSpPr>
          <p:spPr>
            <a:xfrm>
              <a:off x="346800" y="255600"/>
              <a:ext cx="8450400" cy="4260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21" name="Google Shape;321;p25"/>
            <p:cNvGrpSpPr/>
            <p:nvPr/>
          </p:nvGrpSpPr>
          <p:grpSpPr>
            <a:xfrm>
              <a:off x="8111150" y="433000"/>
              <a:ext cx="426200" cy="106500"/>
              <a:chOff x="1739575" y="4109150"/>
              <a:chExt cx="426200" cy="106500"/>
            </a:xfrm>
          </p:grpSpPr>
          <p:sp>
            <p:nvSpPr>
              <p:cNvPr id="322" name="Google Shape;322;p25"/>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3" name="Google Shape;323;p25"/>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4" name="Google Shape;324;p25"/>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25" name="Google Shape;325;p25"/>
          <p:cNvGrpSpPr/>
          <p:nvPr/>
        </p:nvGrpSpPr>
        <p:grpSpPr>
          <a:xfrm>
            <a:off x="496925" y="1436601"/>
            <a:ext cx="8150150" cy="3151497"/>
            <a:chOff x="496925" y="1436601"/>
            <a:chExt cx="8150150" cy="3151497"/>
          </a:xfrm>
        </p:grpSpPr>
        <p:sp>
          <p:nvSpPr>
            <p:cNvPr id="326" name="Google Shape;326;p25"/>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327" name="Google Shape;327;p25"/>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grpSp>
        <p:nvGrpSpPr>
          <p:cNvPr id="22" name="Google Shape;22;p3"/>
          <p:cNvGrpSpPr/>
          <p:nvPr/>
        </p:nvGrpSpPr>
        <p:grpSpPr>
          <a:xfrm>
            <a:off x="346800" y="255600"/>
            <a:ext cx="8450400" cy="4632300"/>
            <a:chOff x="346800" y="255600"/>
            <a:chExt cx="8450400" cy="4632300"/>
          </a:xfrm>
        </p:grpSpPr>
        <p:sp>
          <p:nvSpPr>
            <p:cNvPr id="23" name="Google Shape;23;p3"/>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 name="Google Shape;24;p3"/>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5" name="Google Shape;25;p3"/>
            <p:cNvGrpSpPr/>
            <p:nvPr/>
          </p:nvGrpSpPr>
          <p:grpSpPr>
            <a:xfrm>
              <a:off x="8111150" y="433000"/>
              <a:ext cx="426200" cy="106500"/>
              <a:chOff x="1739575" y="4109150"/>
              <a:chExt cx="426200" cy="106500"/>
            </a:xfrm>
          </p:grpSpPr>
          <p:sp>
            <p:nvSpPr>
              <p:cNvPr id="26" name="Google Shape;26;p3"/>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 name="Google Shape;27;p3"/>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 name="Google Shape;28;p3"/>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9" name="Google Shape;29;p3"/>
          <p:cNvSpPr txBox="1">
            <a:spLocks noGrp="1"/>
          </p:cNvSpPr>
          <p:nvPr>
            <p:ph type="title"/>
          </p:nvPr>
        </p:nvSpPr>
        <p:spPr>
          <a:xfrm>
            <a:off x="4867150" y="3453725"/>
            <a:ext cx="32580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Font typeface="Aldrich"/>
              <a:buNone/>
              <a:defRPr sz="3600">
                <a:latin typeface="Aldrich"/>
                <a:ea typeface="Aldrich"/>
                <a:cs typeface="Aldrich"/>
                <a:sym typeface="Aldrich"/>
              </a:defRPr>
            </a:lvl2pPr>
            <a:lvl3pPr lvl="2" algn="ctr">
              <a:spcBef>
                <a:spcPts val="0"/>
              </a:spcBef>
              <a:spcAft>
                <a:spcPts val="0"/>
              </a:spcAft>
              <a:buSzPts val="3600"/>
              <a:buFont typeface="Aldrich"/>
              <a:buNone/>
              <a:defRPr sz="3600">
                <a:latin typeface="Aldrich"/>
                <a:ea typeface="Aldrich"/>
                <a:cs typeface="Aldrich"/>
                <a:sym typeface="Aldrich"/>
              </a:defRPr>
            </a:lvl3pPr>
            <a:lvl4pPr lvl="3" algn="ctr">
              <a:spcBef>
                <a:spcPts val="0"/>
              </a:spcBef>
              <a:spcAft>
                <a:spcPts val="0"/>
              </a:spcAft>
              <a:buSzPts val="3600"/>
              <a:buFont typeface="Aldrich"/>
              <a:buNone/>
              <a:defRPr sz="3600">
                <a:latin typeface="Aldrich"/>
                <a:ea typeface="Aldrich"/>
                <a:cs typeface="Aldrich"/>
                <a:sym typeface="Aldrich"/>
              </a:defRPr>
            </a:lvl4pPr>
            <a:lvl5pPr lvl="4" algn="ctr">
              <a:spcBef>
                <a:spcPts val="0"/>
              </a:spcBef>
              <a:spcAft>
                <a:spcPts val="0"/>
              </a:spcAft>
              <a:buSzPts val="3600"/>
              <a:buFont typeface="Aldrich"/>
              <a:buNone/>
              <a:defRPr sz="3600">
                <a:latin typeface="Aldrich"/>
                <a:ea typeface="Aldrich"/>
                <a:cs typeface="Aldrich"/>
                <a:sym typeface="Aldrich"/>
              </a:defRPr>
            </a:lvl5pPr>
            <a:lvl6pPr lvl="5" algn="ctr">
              <a:spcBef>
                <a:spcPts val="0"/>
              </a:spcBef>
              <a:spcAft>
                <a:spcPts val="0"/>
              </a:spcAft>
              <a:buSzPts val="3600"/>
              <a:buFont typeface="Aldrich"/>
              <a:buNone/>
              <a:defRPr sz="3600">
                <a:latin typeface="Aldrich"/>
                <a:ea typeface="Aldrich"/>
                <a:cs typeface="Aldrich"/>
                <a:sym typeface="Aldrich"/>
              </a:defRPr>
            </a:lvl6pPr>
            <a:lvl7pPr lvl="6" algn="ctr">
              <a:spcBef>
                <a:spcPts val="0"/>
              </a:spcBef>
              <a:spcAft>
                <a:spcPts val="0"/>
              </a:spcAft>
              <a:buSzPts val="3600"/>
              <a:buFont typeface="Aldrich"/>
              <a:buNone/>
              <a:defRPr sz="3600">
                <a:latin typeface="Aldrich"/>
                <a:ea typeface="Aldrich"/>
                <a:cs typeface="Aldrich"/>
                <a:sym typeface="Aldrich"/>
              </a:defRPr>
            </a:lvl7pPr>
            <a:lvl8pPr lvl="7" algn="ctr">
              <a:spcBef>
                <a:spcPts val="0"/>
              </a:spcBef>
              <a:spcAft>
                <a:spcPts val="0"/>
              </a:spcAft>
              <a:buSzPts val="3600"/>
              <a:buFont typeface="Aldrich"/>
              <a:buNone/>
              <a:defRPr sz="3600">
                <a:latin typeface="Aldrich"/>
                <a:ea typeface="Aldrich"/>
                <a:cs typeface="Aldrich"/>
                <a:sym typeface="Aldrich"/>
              </a:defRPr>
            </a:lvl8pPr>
            <a:lvl9pPr lvl="8" algn="ctr">
              <a:spcBef>
                <a:spcPts val="0"/>
              </a:spcBef>
              <a:spcAft>
                <a:spcPts val="0"/>
              </a:spcAft>
              <a:buSzPts val="3600"/>
              <a:buFont typeface="Aldrich"/>
              <a:buNone/>
              <a:defRPr sz="3600">
                <a:latin typeface="Aldrich"/>
                <a:ea typeface="Aldrich"/>
                <a:cs typeface="Aldrich"/>
                <a:sym typeface="Aldrich"/>
              </a:defRPr>
            </a:lvl9pPr>
          </a:lstStyle>
          <a:p>
            <a:endParaRPr/>
          </a:p>
        </p:txBody>
      </p:sp>
      <p:sp>
        <p:nvSpPr>
          <p:cNvPr id="30" name="Google Shape;30;p3"/>
          <p:cNvSpPr txBox="1">
            <a:spLocks noGrp="1"/>
          </p:cNvSpPr>
          <p:nvPr>
            <p:ph type="title" idx="2" hasCustomPrompt="1"/>
          </p:nvPr>
        </p:nvSpPr>
        <p:spPr>
          <a:xfrm>
            <a:off x="4867150" y="2296925"/>
            <a:ext cx="1724700" cy="928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2pPr>
            <a:lvl3pPr lvl="2"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3pPr>
            <a:lvl4pPr lvl="3"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4pPr>
            <a:lvl5pPr lvl="4"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5pPr>
            <a:lvl6pPr lvl="5"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6pPr>
            <a:lvl7pPr lvl="6"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7pPr>
            <a:lvl8pPr lvl="7"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8pPr>
            <a:lvl9pPr lvl="8"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9pPr>
          </a:lstStyle>
          <a:p>
            <a:r>
              <a:t>xx%</a:t>
            </a:r>
          </a:p>
        </p:txBody>
      </p:sp>
      <p:sp>
        <p:nvSpPr>
          <p:cNvPr id="31" name="Google Shape;31;p3"/>
          <p:cNvSpPr>
            <a:spLocks noGrp="1"/>
          </p:cNvSpPr>
          <p:nvPr>
            <p:ph type="pic" idx="3"/>
          </p:nvPr>
        </p:nvSpPr>
        <p:spPr>
          <a:xfrm>
            <a:off x="946250" y="1075925"/>
            <a:ext cx="2818200" cy="3295800"/>
          </a:xfrm>
          <a:prstGeom prst="rect">
            <a:avLst/>
          </a:prstGeom>
          <a:noFill/>
          <a:ln w="9525" cap="flat" cmpd="sng">
            <a:solidFill>
              <a:schemeClr val="dk1"/>
            </a:solidFill>
            <a:prstDash val="solid"/>
            <a:round/>
            <a:headEnd type="none" w="sm" len="sm"/>
            <a:tailEnd type="none" w="sm" len="sm"/>
          </a:ln>
        </p:spPr>
      </p:sp>
      <p:grpSp>
        <p:nvGrpSpPr>
          <p:cNvPr id="32" name="Google Shape;32;p3"/>
          <p:cNvGrpSpPr/>
          <p:nvPr/>
        </p:nvGrpSpPr>
        <p:grpSpPr>
          <a:xfrm>
            <a:off x="496925" y="1007751"/>
            <a:ext cx="8150150" cy="3215250"/>
            <a:chOff x="496925" y="1007751"/>
            <a:chExt cx="8150150" cy="3215250"/>
          </a:xfrm>
        </p:grpSpPr>
        <p:sp>
          <p:nvSpPr>
            <p:cNvPr id="33" name="Google Shape;33;p3"/>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4" name="Google Shape;34;p3"/>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5"/>
        <p:cNvGrpSpPr/>
        <p:nvPr/>
      </p:nvGrpSpPr>
      <p:grpSpPr>
        <a:xfrm>
          <a:off x="0" y="0"/>
          <a:ext cx="0" cy="0"/>
          <a:chOff x="0" y="0"/>
          <a:chExt cx="0" cy="0"/>
        </a:xfrm>
      </p:grpSpPr>
      <p:grpSp>
        <p:nvGrpSpPr>
          <p:cNvPr id="36" name="Google Shape;36;p4"/>
          <p:cNvGrpSpPr/>
          <p:nvPr/>
        </p:nvGrpSpPr>
        <p:grpSpPr>
          <a:xfrm>
            <a:off x="346800" y="255600"/>
            <a:ext cx="8450400" cy="4632300"/>
            <a:chOff x="346800" y="255600"/>
            <a:chExt cx="8450400" cy="4632300"/>
          </a:xfrm>
        </p:grpSpPr>
        <p:sp>
          <p:nvSpPr>
            <p:cNvPr id="37" name="Google Shape;37;p4"/>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8" name="Google Shape;38;p4"/>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9" name="Google Shape;39;p4"/>
            <p:cNvGrpSpPr/>
            <p:nvPr/>
          </p:nvGrpSpPr>
          <p:grpSpPr>
            <a:xfrm>
              <a:off x="8111150" y="433000"/>
              <a:ext cx="426200" cy="106500"/>
              <a:chOff x="1739575" y="4109150"/>
              <a:chExt cx="426200" cy="106500"/>
            </a:xfrm>
          </p:grpSpPr>
          <p:sp>
            <p:nvSpPr>
              <p:cNvPr id="40" name="Google Shape;40;p4"/>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1" name="Google Shape;41;p4"/>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2" name="Google Shape;42;p4"/>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43" name="Google Shape;43;p4"/>
          <p:cNvSpPr txBox="1">
            <a:spLocks noGrp="1"/>
          </p:cNvSpPr>
          <p:nvPr>
            <p:ph type="body" idx="1"/>
          </p:nvPr>
        </p:nvSpPr>
        <p:spPr>
          <a:xfrm>
            <a:off x="720000" y="1400099"/>
            <a:ext cx="7704000" cy="3990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44" name="Google Shape;44;p4"/>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5" name="Google Shape;45;p4"/>
          <p:cNvGrpSpPr/>
          <p:nvPr/>
        </p:nvGrpSpPr>
        <p:grpSpPr>
          <a:xfrm>
            <a:off x="496925" y="1436601"/>
            <a:ext cx="8150150" cy="3151497"/>
            <a:chOff x="496925" y="1436601"/>
            <a:chExt cx="8150150" cy="3151497"/>
          </a:xfrm>
        </p:grpSpPr>
        <p:sp>
          <p:nvSpPr>
            <p:cNvPr id="46" name="Google Shape;46;p4"/>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47" name="Google Shape;47;p4"/>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346800" y="255600"/>
            <a:ext cx="8450400" cy="4632300"/>
            <a:chOff x="346800" y="255600"/>
            <a:chExt cx="8450400" cy="4632300"/>
          </a:xfrm>
        </p:grpSpPr>
        <p:sp>
          <p:nvSpPr>
            <p:cNvPr id="50" name="Google Shape;50;p5"/>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51;p5"/>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52" name="Google Shape;52;p5"/>
            <p:cNvGrpSpPr/>
            <p:nvPr/>
          </p:nvGrpSpPr>
          <p:grpSpPr>
            <a:xfrm>
              <a:off x="8111150" y="433000"/>
              <a:ext cx="426200" cy="106500"/>
              <a:chOff x="1739575" y="4109150"/>
              <a:chExt cx="426200" cy="106500"/>
            </a:xfrm>
          </p:grpSpPr>
          <p:sp>
            <p:nvSpPr>
              <p:cNvPr id="53" name="Google Shape;53;p5"/>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54;p5"/>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 name="Google Shape;55;p5"/>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56" name="Google Shape;56;p5"/>
          <p:cNvSpPr txBox="1">
            <a:spLocks noGrp="1"/>
          </p:cNvSpPr>
          <p:nvPr>
            <p:ph type="subTitle" idx="1"/>
          </p:nvPr>
        </p:nvSpPr>
        <p:spPr>
          <a:xfrm>
            <a:off x="5017188" y="2650350"/>
            <a:ext cx="2695800" cy="17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 name="Google Shape;57;p5"/>
          <p:cNvSpPr txBox="1">
            <a:spLocks noGrp="1"/>
          </p:cNvSpPr>
          <p:nvPr>
            <p:ph type="subTitle" idx="2"/>
          </p:nvPr>
        </p:nvSpPr>
        <p:spPr>
          <a:xfrm>
            <a:off x="1431012" y="2650356"/>
            <a:ext cx="2695800" cy="17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 name="Google Shape;58;p5"/>
          <p:cNvSpPr txBox="1">
            <a:spLocks noGrp="1"/>
          </p:cNvSpPr>
          <p:nvPr>
            <p:ph type="subTitle" idx="3"/>
          </p:nvPr>
        </p:nvSpPr>
        <p:spPr>
          <a:xfrm>
            <a:off x="1431000" y="2163425"/>
            <a:ext cx="2695800" cy="47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59" name="Google Shape;59;p5"/>
          <p:cNvSpPr txBox="1">
            <a:spLocks noGrp="1"/>
          </p:cNvSpPr>
          <p:nvPr>
            <p:ph type="subTitle" idx="4"/>
          </p:nvPr>
        </p:nvSpPr>
        <p:spPr>
          <a:xfrm>
            <a:off x="5017175" y="2163425"/>
            <a:ext cx="2695800" cy="47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60" name="Google Shape;60;p5"/>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61" name="Google Shape;61;p5"/>
          <p:cNvGrpSpPr/>
          <p:nvPr/>
        </p:nvGrpSpPr>
        <p:grpSpPr>
          <a:xfrm>
            <a:off x="496925" y="1007751"/>
            <a:ext cx="8150150" cy="3215250"/>
            <a:chOff x="496925" y="1007751"/>
            <a:chExt cx="8150150" cy="3215250"/>
          </a:xfrm>
        </p:grpSpPr>
        <p:sp>
          <p:nvSpPr>
            <p:cNvPr id="62" name="Google Shape;62;p5"/>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63" name="Google Shape;63;p5"/>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grpSp>
        <p:nvGrpSpPr>
          <p:cNvPr id="65" name="Google Shape;65;p6"/>
          <p:cNvGrpSpPr/>
          <p:nvPr/>
        </p:nvGrpSpPr>
        <p:grpSpPr>
          <a:xfrm>
            <a:off x="346800" y="255600"/>
            <a:ext cx="8450400" cy="4632300"/>
            <a:chOff x="346800" y="255600"/>
            <a:chExt cx="8450400" cy="4632300"/>
          </a:xfrm>
        </p:grpSpPr>
        <p:sp>
          <p:nvSpPr>
            <p:cNvPr id="66" name="Google Shape;66;p6"/>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7" name="Google Shape;67;p6"/>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8" name="Google Shape;68;p6"/>
            <p:cNvGrpSpPr/>
            <p:nvPr/>
          </p:nvGrpSpPr>
          <p:grpSpPr>
            <a:xfrm>
              <a:off x="8111150" y="433000"/>
              <a:ext cx="426200" cy="106500"/>
              <a:chOff x="1739575" y="4109150"/>
              <a:chExt cx="426200" cy="106500"/>
            </a:xfrm>
          </p:grpSpPr>
          <p:sp>
            <p:nvSpPr>
              <p:cNvPr id="69" name="Google Shape;69;p6"/>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 name="Google Shape;70;p6"/>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 name="Google Shape;71;p6"/>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72" name="Google Shape;72;p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3" name="Google Shape;73;p6"/>
          <p:cNvGrpSpPr/>
          <p:nvPr/>
        </p:nvGrpSpPr>
        <p:grpSpPr>
          <a:xfrm>
            <a:off x="496925" y="855351"/>
            <a:ext cx="8150150" cy="3748650"/>
            <a:chOff x="496925" y="855351"/>
            <a:chExt cx="8150150" cy="3748650"/>
          </a:xfrm>
        </p:grpSpPr>
        <p:sp>
          <p:nvSpPr>
            <p:cNvPr id="74" name="Google Shape;74;p6"/>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75" name="Google Shape;75;p6"/>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grpSp>
        <p:nvGrpSpPr>
          <p:cNvPr id="77" name="Google Shape;77;p7"/>
          <p:cNvGrpSpPr/>
          <p:nvPr/>
        </p:nvGrpSpPr>
        <p:grpSpPr>
          <a:xfrm>
            <a:off x="346800" y="255600"/>
            <a:ext cx="8450400" cy="4632300"/>
            <a:chOff x="346800" y="255600"/>
            <a:chExt cx="8450400" cy="4632300"/>
          </a:xfrm>
        </p:grpSpPr>
        <p:sp>
          <p:nvSpPr>
            <p:cNvPr id="78" name="Google Shape;78;p7"/>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9" name="Google Shape;79;p7"/>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80" name="Google Shape;80;p7"/>
            <p:cNvGrpSpPr/>
            <p:nvPr/>
          </p:nvGrpSpPr>
          <p:grpSpPr>
            <a:xfrm>
              <a:off x="8111150" y="433000"/>
              <a:ext cx="426200" cy="106500"/>
              <a:chOff x="1739575" y="4109150"/>
              <a:chExt cx="426200" cy="106500"/>
            </a:xfrm>
          </p:grpSpPr>
          <p:sp>
            <p:nvSpPr>
              <p:cNvPr id="81" name="Google Shape;81;p7"/>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2" name="Google Shape;82;p7"/>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3" name="Google Shape;83;p7"/>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84" name="Google Shape;84;p7"/>
          <p:cNvSpPr txBox="1">
            <a:spLocks noGrp="1"/>
          </p:cNvSpPr>
          <p:nvPr>
            <p:ph type="title"/>
          </p:nvPr>
        </p:nvSpPr>
        <p:spPr>
          <a:xfrm>
            <a:off x="713225" y="885888"/>
            <a:ext cx="4294800" cy="1002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 name="Google Shape;85;p7"/>
          <p:cNvSpPr txBox="1">
            <a:spLocks noGrp="1"/>
          </p:cNvSpPr>
          <p:nvPr>
            <p:ph type="subTitle" idx="1"/>
          </p:nvPr>
        </p:nvSpPr>
        <p:spPr>
          <a:xfrm>
            <a:off x="713225" y="1887913"/>
            <a:ext cx="42948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86" name="Google Shape;86;p7"/>
          <p:cNvSpPr>
            <a:spLocks noGrp="1"/>
          </p:cNvSpPr>
          <p:nvPr>
            <p:ph type="pic" idx="2"/>
          </p:nvPr>
        </p:nvSpPr>
        <p:spPr>
          <a:xfrm>
            <a:off x="5237825" y="1001375"/>
            <a:ext cx="2818200" cy="3295800"/>
          </a:xfrm>
          <a:prstGeom prst="rect">
            <a:avLst/>
          </a:prstGeom>
          <a:noFill/>
          <a:ln w="9525" cap="flat" cmpd="sng">
            <a:solidFill>
              <a:schemeClr val="dk1"/>
            </a:solidFill>
            <a:prstDash val="solid"/>
            <a:round/>
            <a:headEnd type="none" w="sm" len="sm"/>
            <a:tailEnd type="none" w="sm" len="sm"/>
          </a:ln>
        </p:spPr>
      </p:sp>
      <p:grpSp>
        <p:nvGrpSpPr>
          <p:cNvPr id="87" name="Google Shape;87;p7"/>
          <p:cNvGrpSpPr/>
          <p:nvPr/>
        </p:nvGrpSpPr>
        <p:grpSpPr>
          <a:xfrm>
            <a:off x="496925" y="855351"/>
            <a:ext cx="8150150" cy="3748650"/>
            <a:chOff x="496925" y="855351"/>
            <a:chExt cx="8150150" cy="3748650"/>
          </a:xfrm>
        </p:grpSpPr>
        <p:sp>
          <p:nvSpPr>
            <p:cNvPr id="88" name="Google Shape;88;p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89" name="Google Shape;89;p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0"/>
        <p:cNvGrpSpPr/>
        <p:nvPr/>
      </p:nvGrpSpPr>
      <p:grpSpPr>
        <a:xfrm>
          <a:off x="0" y="0"/>
          <a:ext cx="0" cy="0"/>
          <a:chOff x="0" y="0"/>
          <a:chExt cx="0" cy="0"/>
        </a:xfrm>
      </p:grpSpPr>
      <p:grpSp>
        <p:nvGrpSpPr>
          <p:cNvPr id="91" name="Google Shape;91;p8"/>
          <p:cNvGrpSpPr/>
          <p:nvPr/>
        </p:nvGrpSpPr>
        <p:grpSpPr>
          <a:xfrm>
            <a:off x="346800" y="255600"/>
            <a:ext cx="8450400" cy="4632300"/>
            <a:chOff x="346800" y="255600"/>
            <a:chExt cx="8450400" cy="4632300"/>
          </a:xfrm>
        </p:grpSpPr>
        <p:sp>
          <p:nvSpPr>
            <p:cNvPr id="92" name="Google Shape;92;p8"/>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 name="Google Shape;93;p8"/>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94" name="Google Shape;94;p8"/>
            <p:cNvGrpSpPr/>
            <p:nvPr/>
          </p:nvGrpSpPr>
          <p:grpSpPr>
            <a:xfrm>
              <a:off x="8111150" y="433000"/>
              <a:ext cx="426200" cy="106500"/>
              <a:chOff x="1739575" y="4109150"/>
              <a:chExt cx="426200" cy="106500"/>
            </a:xfrm>
          </p:grpSpPr>
          <p:sp>
            <p:nvSpPr>
              <p:cNvPr id="95" name="Google Shape;95;p8"/>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 name="Google Shape;96;p8"/>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 name="Google Shape;97;p8"/>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98" name="Google Shape;9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grpSp>
        <p:nvGrpSpPr>
          <p:cNvPr id="100" name="Google Shape;100;p9"/>
          <p:cNvGrpSpPr/>
          <p:nvPr/>
        </p:nvGrpSpPr>
        <p:grpSpPr>
          <a:xfrm>
            <a:off x="346800" y="255600"/>
            <a:ext cx="8450400" cy="4632300"/>
            <a:chOff x="346800" y="255600"/>
            <a:chExt cx="8450400" cy="4632300"/>
          </a:xfrm>
        </p:grpSpPr>
        <p:sp>
          <p:nvSpPr>
            <p:cNvPr id="101" name="Google Shape;101;p9"/>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9"/>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03" name="Google Shape;103;p9"/>
            <p:cNvGrpSpPr/>
            <p:nvPr/>
          </p:nvGrpSpPr>
          <p:grpSpPr>
            <a:xfrm>
              <a:off x="8111150" y="433000"/>
              <a:ext cx="426200" cy="106500"/>
              <a:chOff x="1739575" y="4109150"/>
              <a:chExt cx="426200" cy="106500"/>
            </a:xfrm>
          </p:grpSpPr>
          <p:sp>
            <p:nvSpPr>
              <p:cNvPr id="104" name="Google Shape;104;p9"/>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5" name="Google Shape;105;p9"/>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6" name="Google Shape;106;p9"/>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07" name="Google Shape;10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08" name="Google Shape;10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ldrich"/>
              <a:buNone/>
              <a:defRPr sz="2800" b="1">
                <a:solidFill>
                  <a:schemeClr val="dk1"/>
                </a:solidFill>
                <a:latin typeface="Aldrich"/>
                <a:ea typeface="Aldrich"/>
                <a:cs typeface="Aldrich"/>
                <a:sym typeface="Aldrich"/>
              </a:defRPr>
            </a:lvl1pPr>
            <a:lvl2pPr lvl="1"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2pPr>
            <a:lvl3pPr lvl="2"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3pPr>
            <a:lvl4pPr lvl="3"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4pPr>
            <a:lvl5pPr lvl="4"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5pPr>
            <a:lvl6pPr lvl="5"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6pPr>
            <a:lvl7pPr lvl="6"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7pPr>
            <a:lvl8pPr lvl="7"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8pPr>
            <a:lvl9pPr lvl="8"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1600"/>
              </a:spcBef>
              <a:spcAft>
                <a:spcPts val="160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8" r:id="rId9"/>
    <p:sldLayoutId id="2147483659" r:id="rId10"/>
    <p:sldLayoutId id="2147483660" r:id="rId11"/>
    <p:sldLayoutId id="2147483663" r:id="rId12"/>
    <p:sldLayoutId id="2147483664" r:id="rId13"/>
    <p:sldLayoutId id="2147483665" r:id="rId14"/>
    <p:sldLayoutId id="2147483666" r:id="rId15"/>
    <p:sldLayoutId id="2147483668" r:id="rId16"/>
    <p:sldLayoutId id="2147483670" r:id="rId17"/>
    <p:sldLayoutId id="2147483671"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20.jpg"/><Relationship Id="rId4" Type="http://schemas.openxmlformats.org/officeDocument/2006/relationships/image" Target="../media/image19.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grpSp>
        <p:nvGrpSpPr>
          <p:cNvPr id="338" name="Google Shape;338;p29"/>
          <p:cNvGrpSpPr/>
          <p:nvPr/>
        </p:nvGrpSpPr>
        <p:grpSpPr>
          <a:xfrm>
            <a:off x="6442850" y="1530900"/>
            <a:ext cx="1625700" cy="1625700"/>
            <a:chOff x="4653650" y="1256600"/>
            <a:chExt cx="1625700" cy="1625700"/>
          </a:xfrm>
        </p:grpSpPr>
        <p:sp>
          <p:nvSpPr>
            <p:cNvPr id="339" name="Google Shape;339;p29"/>
            <p:cNvSpPr/>
            <p:nvPr/>
          </p:nvSpPr>
          <p:spPr>
            <a:xfrm>
              <a:off x="4653650" y="1256600"/>
              <a:ext cx="1625700" cy="162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40" name="Google Shape;340;p29"/>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41" name="Google Shape;341;p29"/>
          <p:cNvSpPr txBox="1">
            <a:spLocks noGrp="1"/>
          </p:cNvSpPr>
          <p:nvPr>
            <p:ph type="ctrTitle"/>
          </p:nvPr>
        </p:nvSpPr>
        <p:spPr>
          <a:xfrm>
            <a:off x="1244925" y="1205975"/>
            <a:ext cx="3542100" cy="30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Comment</a:t>
            </a:r>
            <a:br>
              <a:rPr lang="en" dirty="0"/>
            </a:br>
            <a:r>
              <a:rPr lang="en" dirty="0"/>
              <a:t>Ai-je</a:t>
            </a:r>
            <a:br>
              <a:rPr lang="en" dirty="0"/>
            </a:br>
            <a:r>
              <a:rPr lang="en" dirty="0"/>
              <a:t>développer</a:t>
            </a:r>
            <a:br>
              <a:rPr lang="en" dirty="0"/>
            </a:br>
            <a:r>
              <a:rPr lang="en" dirty="0"/>
              <a:t>mon site</a:t>
            </a:r>
            <a:endParaRPr dirty="0"/>
          </a:p>
        </p:txBody>
      </p:sp>
      <p:sp>
        <p:nvSpPr>
          <p:cNvPr id="342" name="Google Shape;342;p29"/>
          <p:cNvSpPr/>
          <p:nvPr/>
        </p:nvSpPr>
        <p:spPr>
          <a:xfrm>
            <a:off x="6820498" y="2096271"/>
            <a:ext cx="880576" cy="474590"/>
          </a:xfrm>
          <a:custGeom>
            <a:avLst/>
            <a:gdLst/>
            <a:ahLst/>
            <a:cxnLst/>
            <a:rect l="l" t="t" r="r" b="b"/>
            <a:pathLst>
              <a:path w="1618" h="872" extrusionOk="0">
                <a:moveTo>
                  <a:pt x="1093" y="11"/>
                </a:moveTo>
                <a:cubicBezTo>
                  <a:pt x="1064" y="-8"/>
                  <a:pt x="1024" y="0"/>
                  <a:pt x="1005" y="29"/>
                </a:cubicBezTo>
                <a:lnTo>
                  <a:pt x="508" y="774"/>
                </a:lnTo>
                <a:cubicBezTo>
                  <a:pt x="488" y="803"/>
                  <a:pt x="496" y="842"/>
                  <a:pt x="525" y="861"/>
                </a:cubicBezTo>
                <a:cubicBezTo>
                  <a:pt x="554" y="881"/>
                  <a:pt x="593" y="873"/>
                  <a:pt x="613" y="844"/>
                </a:cubicBezTo>
                <a:lnTo>
                  <a:pt x="1110" y="99"/>
                </a:lnTo>
                <a:cubicBezTo>
                  <a:pt x="1130" y="70"/>
                  <a:pt x="1122" y="31"/>
                  <a:pt x="1093" y="11"/>
                </a:cubicBezTo>
                <a:moveTo>
                  <a:pt x="1607" y="401"/>
                </a:moveTo>
                <a:lnTo>
                  <a:pt x="1359" y="29"/>
                </a:lnTo>
                <a:cubicBezTo>
                  <a:pt x="1339" y="0"/>
                  <a:pt x="1300" y="-8"/>
                  <a:pt x="1271" y="11"/>
                </a:cubicBezTo>
                <a:cubicBezTo>
                  <a:pt x="1242" y="31"/>
                  <a:pt x="1234" y="70"/>
                  <a:pt x="1254" y="99"/>
                </a:cubicBezTo>
                <a:lnTo>
                  <a:pt x="1479" y="436"/>
                </a:lnTo>
                <a:lnTo>
                  <a:pt x="1254" y="774"/>
                </a:lnTo>
                <a:cubicBezTo>
                  <a:pt x="1234" y="803"/>
                  <a:pt x="1242" y="842"/>
                  <a:pt x="1271" y="861"/>
                </a:cubicBezTo>
                <a:cubicBezTo>
                  <a:pt x="1300" y="881"/>
                  <a:pt x="1339" y="873"/>
                  <a:pt x="1359" y="844"/>
                </a:cubicBezTo>
                <a:lnTo>
                  <a:pt x="1607" y="471"/>
                </a:lnTo>
                <a:cubicBezTo>
                  <a:pt x="1622" y="450"/>
                  <a:pt x="1622" y="422"/>
                  <a:pt x="1607" y="401"/>
                </a:cubicBezTo>
                <a:moveTo>
                  <a:pt x="364" y="99"/>
                </a:moveTo>
                <a:lnTo>
                  <a:pt x="139" y="436"/>
                </a:lnTo>
                <a:lnTo>
                  <a:pt x="364" y="774"/>
                </a:lnTo>
                <a:cubicBezTo>
                  <a:pt x="384" y="803"/>
                  <a:pt x="376" y="842"/>
                  <a:pt x="347" y="861"/>
                </a:cubicBezTo>
                <a:cubicBezTo>
                  <a:pt x="318" y="881"/>
                  <a:pt x="279" y="873"/>
                  <a:pt x="259" y="844"/>
                </a:cubicBezTo>
                <a:lnTo>
                  <a:pt x="10" y="471"/>
                </a:lnTo>
                <a:cubicBezTo>
                  <a:pt x="-4" y="450"/>
                  <a:pt x="-4" y="422"/>
                  <a:pt x="10" y="401"/>
                </a:cubicBezTo>
                <a:lnTo>
                  <a:pt x="259" y="29"/>
                </a:lnTo>
                <a:cubicBezTo>
                  <a:pt x="278" y="0"/>
                  <a:pt x="318" y="-8"/>
                  <a:pt x="347" y="11"/>
                </a:cubicBezTo>
                <a:cubicBezTo>
                  <a:pt x="376" y="31"/>
                  <a:pt x="384" y="70"/>
                  <a:pt x="364"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3" name="Google Shape;343;p29"/>
          <p:cNvSpPr txBox="1">
            <a:spLocks noGrp="1"/>
          </p:cNvSpPr>
          <p:nvPr>
            <p:ph type="subTitle" idx="1"/>
          </p:nvPr>
        </p:nvSpPr>
        <p:spPr>
          <a:xfrm>
            <a:off x="5318725" y="3074550"/>
            <a:ext cx="2497200" cy="104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Villemy Emeline – Présentation Portfolio</a:t>
            </a:r>
            <a:endParaRPr dirty="0"/>
          </a:p>
        </p:txBody>
      </p:sp>
      <p:sp>
        <p:nvSpPr>
          <p:cNvPr id="344" name="Google Shape;344;p29"/>
          <p:cNvSpPr/>
          <p:nvPr/>
        </p:nvSpPr>
        <p:spPr>
          <a:xfrm>
            <a:off x="5318787" y="2914950"/>
            <a:ext cx="2497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Contenu du Portfolio</a:t>
            </a:r>
            <a:endParaRPr dirty="0"/>
          </a:p>
        </p:txBody>
      </p:sp>
      <p:sp>
        <p:nvSpPr>
          <p:cNvPr id="446" name="Google Shape;446;p36"/>
          <p:cNvSpPr txBox="1">
            <a:spLocks noGrp="1"/>
          </p:cNvSpPr>
          <p:nvPr>
            <p:ph type="body" idx="1"/>
          </p:nvPr>
        </p:nvSpPr>
        <p:spPr>
          <a:xfrm>
            <a:off x="713225" y="1468298"/>
            <a:ext cx="3409324" cy="32354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sz="1400" b="1" dirty="0"/>
              <a:t>BTS SIO option SISR</a:t>
            </a:r>
            <a:endParaRPr sz="1400" dirty="0"/>
          </a:p>
          <a:p>
            <a:pPr marL="0" lvl="0" indent="0" algn="l" rtl="0">
              <a:spcBef>
                <a:spcPts val="1200"/>
              </a:spcBef>
              <a:spcAft>
                <a:spcPts val="0"/>
              </a:spcAft>
              <a:buClr>
                <a:schemeClr val="dk2"/>
              </a:buClr>
              <a:buSzPts val="1100"/>
              <a:buFont typeface="Arial"/>
              <a:buNone/>
            </a:pPr>
            <a:r>
              <a:rPr lang="en" dirty="0"/>
              <a:t>En option SISR () nos projets et nos activités quelles qu’elles soient doivent êtres documentées dans des SOP ou Documents techniques. C’est la partie que je trouve la plus dure car elle exige de se rappeler de prendre des captures d’écran à chaque étape de ce que l’on fait, puis de les réorganisées dans l’ordre. Les expliquer ne pose aucun problème mais se noyer dans un infini d’images donne rarement envie d’y refaire une baignade.</a:t>
            </a:r>
            <a:br>
              <a:rPr lang="en" dirty="0"/>
            </a:br>
            <a:r>
              <a:rPr lang="en" dirty="0"/>
              <a:t>C’est ainsi que dans nos portfolio, la présence de documents techniques apparait. </a:t>
            </a:r>
            <a:br>
              <a:rPr lang="en" dirty="0"/>
            </a:br>
            <a:endParaRPr dirty="0"/>
          </a:p>
        </p:txBody>
      </p:sp>
      <p:sp>
        <p:nvSpPr>
          <p:cNvPr id="3" name="ZoneTexte 2">
            <a:extLst>
              <a:ext uri="{FF2B5EF4-FFF2-40B4-BE49-F238E27FC236}">
                <a16:creationId xmlns:a16="http://schemas.microsoft.com/office/drawing/2014/main" id="{52EEABD5-C5AA-4D7B-54A3-63F0007EAD36}"/>
              </a:ext>
            </a:extLst>
          </p:cNvPr>
          <p:cNvSpPr txBox="1"/>
          <p:nvPr/>
        </p:nvSpPr>
        <p:spPr>
          <a:xfrm>
            <a:off x="4572000" y="1541941"/>
            <a:ext cx="3654061" cy="2431435"/>
          </a:xfrm>
          <a:prstGeom prst="rect">
            <a:avLst/>
          </a:prstGeom>
          <a:noFill/>
        </p:spPr>
        <p:txBody>
          <a:bodyPr wrap="square">
            <a:spAutoFit/>
          </a:bodyPr>
          <a:lstStyle/>
          <a:p>
            <a:pPr marL="0" lvl="0" indent="0" algn="l" rtl="0">
              <a:spcBef>
                <a:spcPts val="1200"/>
              </a:spcBef>
              <a:spcAft>
                <a:spcPts val="0"/>
              </a:spcAft>
              <a:buClr>
                <a:schemeClr val="dk2"/>
              </a:buClr>
              <a:buSzPts val="1100"/>
              <a:buFont typeface="Arial"/>
              <a:buNone/>
            </a:pPr>
            <a:r>
              <a:rPr lang="fr-FR" b="1" dirty="0">
                <a:solidFill>
                  <a:schemeClr val="tx1"/>
                </a:solidFill>
              </a:rPr>
              <a:t>Contenu spécialisé </a:t>
            </a:r>
          </a:p>
          <a:p>
            <a:pPr marL="0" lvl="0" indent="0" algn="l" rtl="0">
              <a:spcBef>
                <a:spcPts val="1200"/>
              </a:spcBef>
              <a:spcAft>
                <a:spcPts val="0"/>
              </a:spcAft>
              <a:buClr>
                <a:schemeClr val="dk2"/>
              </a:buClr>
              <a:buSzPts val="1100"/>
              <a:buFont typeface="Arial"/>
              <a:buNone/>
            </a:pPr>
            <a:r>
              <a:rPr lang="fr-FR" sz="1200" dirty="0">
                <a:solidFill>
                  <a:schemeClr val="tx1"/>
                </a:solidFill>
              </a:rPr>
              <a:t>En dehors de ces activités j’ai fais le choix de partager ma passion pour la cybersécurité en y dédiant une page sur le sujet qui commence d’ailleurs avec mes inspirations et ce qui m’a fait entrer dans le monde de la cybersécurité.</a:t>
            </a:r>
          </a:p>
          <a:p>
            <a:pPr marL="0" lvl="0" indent="0" algn="l" rtl="0">
              <a:spcBef>
                <a:spcPts val="1200"/>
              </a:spcBef>
              <a:spcAft>
                <a:spcPts val="0"/>
              </a:spcAft>
              <a:buClr>
                <a:schemeClr val="dk2"/>
              </a:buClr>
              <a:buSzPts val="1100"/>
              <a:buFont typeface="Arial"/>
              <a:buNone/>
            </a:pPr>
            <a:r>
              <a:rPr lang="fr-FR" sz="1200" dirty="0">
                <a:solidFill>
                  <a:schemeClr val="tx1"/>
                </a:solidFill>
              </a:rPr>
              <a:t>La page de projet permet également de voir mon avancé dans mon apprentissage en autodidacte</a:t>
            </a:r>
          </a:p>
          <a:p>
            <a:pPr marL="0" lvl="0" indent="0" algn="l" rtl="0">
              <a:spcBef>
                <a:spcPts val="1200"/>
              </a:spcBef>
              <a:spcAft>
                <a:spcPts val="0"/>
              </a:spcAft>
              <a:buClr>
                <a:schemeClr val="dk2"/>
              </a:buClr>
              <a:buSzPts val="1100"/>
              <a:buFont typeface="Arial"/>
              <a:buNone/>
            </a:pPr>
            <a:r>
              <a:rPr lang="fr-FR" sz="1200" dirty="0">
                <a:solidFill>
                  <a:schemeClr val="tx1"/>
                </a:solidFill>
              </a:rPr>
              <a:t>Les veilles sont présentées sur un PowerPoint comme celui ci !</a:t>
            </a:r>
          </a:p>
        </p:txBody>
      </p:sp>
      <p:sp>
        <p:nvSpPr>
          <p:cNvPr id="4" name="Google Shape;664;p49">
            <a:extLst>
              <a:ext uri="{FF2B5EF4-FFF2-40B4-BE49-F238E27FC236}">
                <a16:creationId xmlns:a16="http://schemas.microsoft.com/office/drawing/2014/main" id="{9FBF557B-EA87-6709-8A42-09117554EFAF}"/>
              </a:ext>
            </a:extLst>
          </p:cNvPr>
          <p:cNvSpPr/>
          <p:nvPr/>
        </p:nvSpPr>
        <p:spPr>
          <a:xfrm>
            <a:off x="6584189" y="921169"/>
            <a:ext cx="468364" cy="477556"/>
          </a:xfrm>
          <a:custGeom>
            <a:avLst/>
            <a:gdLst/>
            <a:ahLst/>
            <a:cxnLst/>
            <a:rect l="l" t="t" r="r" b="b"/>
            <a:pathLst>
              <a:path w="1619" h="1619" extrusionOk="0">
                <a:moveTo>
                  <a:pt x="685" y="1243"/>
                </a:moveTo>
                <a:cubicBezTo>
                  <a:pt x="377" y="1243"/>
                  <a:pt x="127" y="993"/>
                  <a:pt x="127" y="685"/>
                </a:cubicBezTo>
                <a:cubicBezTo>
                  <a:pt x="127" y="377"/>
                  <a:pt x="377" y="127"/>
                  <a:pt x="685" y="127"/>
                </a:cubicBezTo>
                <a:cubicBezTo>
                  <a:pt x="903" y="127"/>
                  <a:pt x="1092" y="251"/>
                  <a:pt x="1185" y="435"/>
                </a:cubicBezTo>
                <a:lnTo>
                  <a:pt x="499" y="435"/>
                </a:lnTo>
                <a:cubicBezTo>
                  <a:pt x="361" y="435"/>
                  <a:pt x="249" y="547"/>
                  <a:pt x="249" y="685"/>
                </a:cubicBezTo>
                <a:cubicBezTo>
                  <a:pt x="249" y="823"/>
                  <a:pt x="361" y="935"/>
                  <a:pt x="499" y="935"/>
                </a:cubicBezTo>
                <a:lnTo>
                  <a:pt x="1185" y="935"/>
                </a:lnTo>
                <a:cubicBezTo>
                  <a:pt x="1092" y="1120"/>
                  <a:pt x="902" y="1243"/>
                  <a:pt x="685" y="1243"/>
                </a:cubicBezTo>
                <a:moveTo>
                  <a:pt x="1492" y="685"/>
                </a:moveTo>
                <a:cubicBezTo>
                  <a:pt x="1492" y="753"/>
                  <a:pt x="1437" y="808"/>
                  <a:pt x="1369" y="808"/>
                </a:cubicBezTo>
                <a:lnTo>
                  <a:pt x="499" y="808"/>
                </a:lnTo>
                <a:cubicBezTo>
                  <a:pt x="431" y="808"/>
                  <a:pt x="375" y="753"/>
                  <a:pt x="375" y="685"/>
                </a:cubicBezTo>
                <a:cubicBezTo>
                  <a:pt x="375" y="617"/>
                  <a:pt x="431" y="562"/>
                  <a:pt x="499" y="562"/>
                </a:cubicBezTo>
                <a:lnTo>
                  <a:pt x="1369" y="562"/>
                </a:lnTo>
                <a:cubicBezTo>
                  <a:pt x="1437" y="562"/>
                  <a:pt x="1492" y="617"/>
                  <a:pt x="1492" y="685"/>
                </a:cubicBezTo>
                <a:moveTo>
                  <a:pt x="1212" y="1122"/>
                </a:moveTo>
                <a:cubicBezTo>
                  <a:pt x="1259" y="1066"/>
                  <a:pt x="1296" y="1002"/>
                  <a:pt x="1323" y="935"/>
                </a:cubicBezTo>
                <a:lnTo>
                  <a:pt x="1369" y="935"/>
                </a:lnTo>
                <a:cubicBezTo>
                  <a:pt x="1507" y="935"/>
                  <a:pt x="1619" y="823"/>
                  <a:pt x="1619" y="685"/>
                </a:cubicBezTo>
                <a:cubicBezTo>
                  <a:pt x="1619" y="547"/>
                  <a:pt x="1507" y="435"/>
                  <a:pt x="1369" y="435"/>
                </a:cubicBezTo>
                <a:lnTo>
                  <a:pt x="1323" y="435"/>
                </a:lnTo>
                <a:cubicBezTo>
                  <a:pt x="1223" y="180"/>
                  <a:pt x="974" y="0"/>
                  <a:pt x="685" y="0"/>
                </a:cubicBezTo>
                <a:cubicBezTo>
                  <a:pt x="307" y="0"/>
                  <a:pt x="0" y="306"/>
                  <a:pt x="0" y="685"/>
                </a:cubicBezTo>
                <a:cubicBezTo>
                  <a:pt x="0" y="1063"/>
                  <a:pt x="307" y="1370"/>
                  <a:pt x="685" y="1370"/>
                </a:cubicBezTo>
                <a:cubicBezTo>
                  <a:pt x="849" y="1370"/>
                  <a:pt x="1002" y="1313"/>
                  <a:pt x="1123" y="1212"/>
                </a:cubicBezTo>
                <a:lnTo>
                  <a:pt x="1511" y="1600"/>
                </a:lnTo>
                <a:cubicBezTo>
                  <a:pt x="1535" y="1625"/>
                  <a:pt x="1575" y="1625"/>
                  <a:pt x="1600" y="1600"/>
                </a:cubicBezTo>
                <a:cubicBezTo>
                  <a:pt x="1625" y="1575"/>
                  <a:pt x="1625" y="1535"/>
                  <a:pt x="1600" y="1510"/>
                </a:cubicBezTo>
                <a:lnTo>
                  <a:pt x="1212" y="1122"/>
                </a:lnTo>
                <a:close/>
              </a:path>
            </a:pathLst>
          </a:custGeom>
          <a:solidFill>
            <a:schemeClr val="bg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 name="Google Shape;680;p49">
            <a:extLst>
              <a:ext uri="{FF2B5EF4-FFF2-40B4-BE49-F238E27FC236}">
                <a16:creationId xmlns:a16="http://schemas.microsoft.com/office/drawing/2014/main" id="{C471E699-0678-4EFC-3714-C6D29369BF86}"/>
              </a:ext>
            </a:extLst>
          </p:cNvPr>
          <p:cNvSpPr/>
          <p:nvPr/>
        </p:nvSpPr>
        <p:spPr>
          <a:xfrm>
            <a:off x="6430940" y="1541941"/>
            <a:ext cx="306498" cy="274677"/>
          </a:xfrm>
          <a:custGeom>
            <a:avLst/>
            <a:gdLst/>
            <a:ahLst/>
            <a:cxnLst/>
            <a:rect l="l" t="t" r="r" b="b"/>
            <a:pathLst>
              <a:path w="1618" h="1618" extrusionOk="0">
                <a:moveTo>
                  <a:pt x="746" y="746"/>
                </a:moveTo>
                <a:cubicBezTo>
                  <a:pt x="746" y="711"/>
                  <a:pt x="774" y="683"/>
                  <a:pt x="809" y="683"/>
                </a:cubicBezTo>
                <a:lnTo>
                  <a:pt x="1058" y="683"/>
                </a:lnTo>
                <a:cubicBezTo>
                  <a:pt x="1093" y="683"/>
                  <a:pt x="1121" y="711"/>
                  <a:pt x="1121" y="746"/>
                </a:cubicBezTo>
                <a:cubicBezTo>
                  <a:pt x="1121" y="781"/>
                  <a:pt x="1093" y="809"/>
                  <a:pt x="1058" y="809"/>
                </a:cubicBezTo>
                <a:lnTo>
                  <a:pt x="809" y="809"/>
                </a:lnTo>
                <a:cubicBezTo>
                  <a:pt x="774" y="809"/>
                  <a:pt x="746" y="781"/>
                  <a:pt x="746" y="746"/>
                </a:cubicBezTo>
                <a:moveTo>
                  <a:pt x="497" y="746"/>
                </a:moveTo>
                <a:cubicBezTo>
                  <a:pt x="497" y="711"/>
                  <a:pt x="526" y="683"/>
                  <a:pt x="560" y="683"/>
                </a:cubicBezTo>
                <a:lnTo>
                  <a:pt x="623" y="683"/>
                </a:lnTo>
                <a:cubicBezTo>
                  <a:pt x="658" y="683"/>
                  <a:pt x="686" y="711"/>
                  <a:pt x="686" y="746"/>
                </a:cubicBezTo>
                <a:cubicBezTo>
                  <a:pt x="686" y="781"/>
                  <a:pt x="658" y="809"/>
                  <a:pt x="623" y="809"/>
                </a:cubicBezTo>
                <a:lnTo>
                  <a:pt x="560" y="809"/>
                </a:lnTo>
                <a:cubicBezTo>
                  <a:pt x="526" y="809"/>
                  <a:pt x="497" y="781"/>
                  <a:pt x="497" y="746"/>
                </a:cubicBezTo>
                <a:moveTo>
                  <a:pt x="746" y="437"/>
                </a:moveTo>
                <a:cubicBezTo>
                  <a:pt x="746" y="402"/>
                  <a:pt x="774" y="373"/>
                  <a:pt x="809" y="373"/>
                </a:cubicBezTo>
                <a:lnTo>
                  <a:pt x="1058" y="373"/>
                </a:lnTo>
                <a:cubicBezTo>
                  <a:pt x="1093" y="373"/>
                  <a:pt x="1121" y="402"/>
                  <a:pt x="1121" y="437"/>
                </a:cubicBezTo>
                <a:cubicBezTo>
                  <a:pt x="1121" y="471"/>
                  <a:pt x="1093" y="500"/>
                  <a:pt x="1058" y="500"/>
                </a:cubicBezTo>
                <a:lnTo>
                  <a:pt x="809" y="500"/>
                </a:lnTo>
                <a:cubicBezTo>
                  <a:pt x="774" y="500"/>
                  <a:pt x="746" y="471"/>
                  <a:pt x="746" y="437"/>
                </a:cubicBezTo>
                <a:moveTo>
                  <a:pt x="497" y="437"/>
                </a:moveTo>
                <a:cubicBezTo>
                  <a:pt x="497" y="402"/>
                  <a:pt x="526" y="373"/>
                  <a:pt x="560" y="373"/>
                </a:cubicBezTo>
                <a:lnTo>
                  <a:pt x="623" y="373"/>
                </a:lnTo>
                <a:cubicBezTo>
                  <a:pt x="658" y="373"/>
                  <a:pt x="686" y="402"/>
                  <a:pt x="686" y="437"/>
                </a:cubicBezTo>
                <a:cubicBezTo>
                  <a:pt x="686" y="471"/>
                  <a:pt x="658" y="500"/>
                  <a:pt x="623" y="500"/>
                </a:cubicBezTo>
                <a:lnTo>
                  <a:pt x="560" y="500"/>
                </a:lnTo>
                <a:cubicBezTo>
                  <a:pt x="526" y="500"/>
                  <a:pt x="497" y="471"/>
                  <a:pt x="497" y="437"/>
                </a:cubicBezTo>
                <a:moveTo>
                  <a:pt x="1431" y="1244"/>
                </a:moveTo>
                <a:lnTo>
                  <a:pt x="187" y="1244"/>
                </a:lnTo>
                <a:cubicBezTo>
                  <a:pt x="154" y="1244"/>
                  <a:pt x="126" y="1216"/>
                  <a:pt x="126" y="1182"/>
                </a:cubicBezTo>
                <a:lnTo>
                  <a:pt x="126" y="1121"/>
                </a:lnTo>
                <a:lnTo>
                  <a:pt x="1492" y="1121"/>
                </a:lnTo>
                <a:lnTo>
                  <a:pt x="1492" y="1182"/>
                </a:lnTo>
                <a:cubicBezTo>
                  <a:pt x="1492" y="1216"/>
                  <a:pt x="1464" y="1244"/>
                  <a:pt x="1431" y="1244"/>
                </a:cubicBezTo>
                <a:moveTo>
                  <a:pt x="1018" y="1491"/>
                </a:moveTo>
                <a:lnTo>
                  <a:pt x="601" y="1491"/>
                </a:lnTo>
                <a:lnTo>
                  <a:pt x="662" y="1369"/>
                </a:lnTo>
                <a:lnTo>
                  <a:pt x="957" y="1369"/>
                </a:lnTo>
                <a:lnTo>
                  <a:pt x="1018" y="1491"/>
                </a:lnTo>
                <a:moveTo>
                  <a:pt x="187" y="375"/>
                </a:moveTo>
                <a:lnTo>
                  <a:pt x="249" y="375"/>
                </a:lnTo>
                <a:lnTo>
                  <a:pt x="249" y="995"/>
                </a:lnTo>
                <a:lnTo>
                  <a:pt x="126" y="995"/>
                </a:lnTo>
                <a:lnTo>
                  <a:pt x="126" y="437"/>
                </a:lnTo>
                <a:cubicBezTo>
                  <a:pt x="126" y="403"/>
                  <a:pt x="154" y="375"/>
                  <a:pt x="187" y="375"/>
                </a:cubicBezTo>
                <a:moveTo>
                  <a:pt x="375" y="127"/>
                </a:moveTo>
                <a:lnTo>
                  <a:pt x="1243" y="127"/>
                </a:lnTo>
                <a:lnTo>
                  <a:pt x="1243" y="995"/>
                </a:lnTo>
                <a:lnTo>
                  <a:pt x="375" y="995"/>
                </a:lnTo>
                <a:lnTo>
                  <a:pt x="375" y="127"/>
                </a:lnTo>
                <a:moveTo>
                  <a:pt x="1431" y="375"/>
                </a:moveTo>
                <a:cubicBezTo>
                  <a:pt x="1464" y="375"/>
                  <a:pt x="1492" y="403"/>
                  <a:pt x="1492" y="437"/>
                </a:cubicBezTo>
                <a:lnTo>
                  <a:pt x="1492" y="995"/>
                </a:lnTo>
                <a:lnTo>
                  <a:pt x="1370" y="995"/>
                </a:lnTo>
                <a:lnTo>
                  <a:pt x="1370" y="375"/>
                </a:lnTo>
                <a:lnTo>
                  <a:pt x="1431" y="375"/>
                </a:lnTo>
                <a:moveTo>
                  <a:pt x="1431" y="249"/>
                </a:moveTo>
                <a:lnTo>
                  <a:pt x="1370" y="249"/>
                </a:lnTo>
                <a:lnTo>
                  <a:pt x="1370" y="64"/>
                </a:lnTo>
                <a:cubicBezTo>
                  <a:pt x="1370" y="29"/>
                  <a:pt x="1341" y="0"/>
                  <a:pt x="1306" y="0"/>
                </a:cubicBezTo>
                <a:lnTo>
                  <a:pt x="312" y="0"/>
                </a:lnTo>
                <a:cubicBezTo>
                  <a:pt x="277" y="0"/>
                  <a:pt x="249" y="29"/>
                  <a:pt x="249" y="64"/>
                </a:cubicBezTo>
                <a:lnTo>
                  <a:pt x="249" y="249"/>
                </a:lnTo>
                <a:lnTo>
                  <a:pt x="187" y="249"/>
                </a:lnTo>
                <a:cubicBezTo>
                  <a:pt x="84" y="249"/>
                  <a:pt x="0" y="333"/>
                  <a:pt x="0" y="437"/>
                </a:cubicBezTo>
                <a:lnTo>
                  <a:pt x="0" y="1182"/>
                </a:lnTo>
                <a:cubicBezTo>
                  <a:pt x="0" y="1285"/>
                  <a:pt x="84" y="1369"/>
                  <a:pt x="187" y="1369"/>
                </a:cubicBezTo>
                <a:lnTo>
                  <a:pt x="520" y="1369"/>
                </a:lnTo>
                <a:lnTo>
                  <a:pt x="459" y="1491"/>
                </a:lnTo>
                <a:lnTo>
                  <a:pt x="312" y="1491"/>
                </a:lnTo>
                <a:cubicBezTo>
                  <a:pt x="277" y="1491"/>
                  <a:pt x="249" y="1519"/>
                  <a:pt x="249" y="1554"/>
                </a:cubicBezTo>
                <a:cubicBezTo>
                  <a:pt x="249" y="1589"/>
                  <a:pt x="277" y="1618"/>
                  <a:pt x="312" y="1618"/>
                </a:cubicBezTo>
                <a:lnTo>
                  <a:pt x="1306" y="1618"/>
                </a:lnTo>
                <a:cubicBezTo>
                  <a:pt x="1341" y="1618"/>
                  <a:pt x="1370" y="1589"/>
                  <a:pt x="1370" y="1554"/>
                </a:cubicBezTo>
                <a:cubicBezTo>
                  <a:pt x="1370" y="1519"/>
                  <a:pt x="1341" y="1491"/>
                  <a:pt x="1306" y="1491"/>
                </a:cubicBezTo>
                <a:lnTo>
                  <a:pt x="1159" y="1491"/>
                </a:lnTo>
                <a:lnTo>
                  <a:pt x="1098" y="1369"/>
                </a:lnTo>
                <a:lnTo>
                  <a:pt x="1431" y="1369"/>
                </a:lnTo>
                <a:cubicBezTo>
                  <a:pt x="1534" y="1369"/>
                  <a:pt x="1618" y="1285"/>
                  <a:pt x="1618" y="1182"/>
                </a:cubicBezTo>
                <a:lnTo>
                  <a:pt x="1618" y="437"/>
                </a:lnTo>
                <a:cubicBezTo>
                  <a:pt x="1618" y="333"/>
                  <a:pt x="1534" y="249"/>
                  <a:pt x="1431" y="24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 name="Google Shape;674;p49">
            <a:extLst>
              <a:ext uri="{FF2B5EF4-FFF2-40B4-BE49-F238E27FC236}">
                <a16:creationId xmlns:a16="http://schemas.microsoft.com/office/drawing/2014/main" id="{BE4ADF8E-E16A-43F8-ECA2-9CEF17417E1D}"/>
              </a:ext>
            </a:extLst>
          </p:cNvPr>
          <p:cNvSpPr/>
          <p:nvPr/>
        </p:nvSpPr>
        <p:spPr>
          <a:xfrm>
            <a:off x="2684834" y="1504754"/>
            <a:ext cx="237242" cy="308296"/>
          </a:xfrm>
          <a:custGeom>
            <a:avLst/>
            <a:gdLst/>
            <a:ahLst/>
            <a:cxnLst/>
            <a:rect l="l" t="t" r="r" b="b"/>
            <a:pathLst>
              <a:path w="1308" h="1617" extrusionOk="0">
                <a:moveTo>
                  <a:pt x="1059" y="537"/>
                </a:moveTo>
                <a:lnTo>
                  <a:pt x="1059" y="1081"/>
                </a:lnTo>
                <a:lnTo>
                  <a:pt x="1273" y="1188"/>
                </a:lnTo>
                <a:cubicBezTo>
                  <a:pt x="1294" y="1198"/>
                  <a:pt x="1308" y="1220"/>
                  <a:pt x="1308" y="1244"/>
                </a:cubicBezTo>
                <a:lnTo>
                  <a:pt x="1308" y="1554"/>
                </a:lnTo>
                <a:cubicBezTo>
                  <a:pt x="1308" y="1589"/>
                  <a:pt x="1279" y="1617"/>
                  <a:pt x="1244" y="1617"/>
                </a:cubicBezTo>
                <a:cubicBezTo>
                  <a:pt x="1210" y="1617"/>
                  <a:pt x="1181" y="1589"/>
                  <a:pt x="1181" y="1554"/>
                </a:cubicBezTo>
                <a:lnTo>
                  <a:pt x="1181" y="1283"/>
                </a:lnTo>
                <a:lnTo>
                  <a:pt x="996" y="1191"/>
                </a:lnTo>
                <a:lnTo>
                  <a:pt x="810" y="1283"/>
                </a:lnTo>
                <a:lnTo>
                  <a:pt x="810" y="1554"/>
                </a:lnTo>
                <a:cubicBezTo>
                  <a:pt x="810" y="1589"/>
                  <a:pt x="782" y="1617"/>
                  <a:pt x="747" y="1617"/>
                </a:cubicBezTo>
                <a:cubicBezTo>
                  <a:pt x="712" y="1617"/>
                  <a:pt x="684" y="1589"/>
                  <a:pt x="684" y="1554"/>
                </a:cubicBezTo>
                <a:lnTo>
                  <a:pt x="684" y="1244"/>
                </a:lnTo>
                <a:cubicBezTo>
                  <a:pt x="684" y="1220"/>
                  <a:pt x="697" y="1198"/>
                  <a:pt x="719" y="1188"/>
                </a:cubicBezTo>
                <a:lnTo>
                  <a:pt x="933" y="1081"/>
                </a:lnTo>
                <a:lnTo>
                  <a:pt x="933" y="537"/>
                </a:lnTo>
                <a:lnTo>
                  <a:pt x="719" y="431"/>
                </a:lnTo>
                <a:cubicBezTo>
                  <a:pt x="697" y="420"/>
                  <a:pt x="684" y="398"/>
                  <a:pt x="684" y="374"/>
                </a:cubicBezTo>
                <a:lnTo>
                  <a:pt x="684" y="63"/>
                </a:lnTo>
                <a:cubicBezTo>
                  <a:pt x="684" y="28"/>
                  <a:pt x="712" y="0"/>
                  <a:pt x="747" y="0"/>
                </a:cubicBezTo>
                <a:cubicBezTo>
                  <a:pt x="782" y="0"/>
                  <a:pt x="810" y="28"/>
                  <a:pt x="810" y="63"/>
                </a:cubicBezTo>
                <a:lnTo>
                  <a:pt x="810" y="335"/>
                </a:lnTo>
                <a:lnTo>
                  <a:pt x="996" y="428"/>
                </a:lnTo>
                <a:lnTo>
                  <a:pt x="1181" y="335"/>
                </a:lnTo>
                <a:lnTo>
                  <a:pt x="1181" y="63"/>
                </a:lnTo>
                <a:cubicBezTo>
                  <a:pt x="1181" y="28"/>
                  <a:pt x="1210" y="0"/>
                  <a:pt x="1244" y="0"/>
                </a:cubicBezTo>
                <a:cubicBezTo>
                  <a:pt x="1279" y="0"/>
                  <a:pt x="1308" y="28"/>
                  <a:pt x="1308" y="63"/>
                </a:cubicBezTo>
                <a:lnTo>
                  <a:pt x="1308" y="374"/>
                </a:lnTo>
                <a:cubicBezTo>
                  <a:pt x="1308" y="398"/>
                  <a:pt x="1294" y="420"/>
                  <a:pt x="1273" y="431"/>
                </a:cubicBezTo>
                <a:lnTo>
                  <a:pt x="1059" y="537"/>
                </a:lnTo>
                <a:moveTo>
                  <a:pt x="373" y="1491"/>
                </a:moveTo>
                <a:lnTo>
                  <a:pt x="127" y="1491"/>
                </a:lnTo>
                <a:lnTo>
                  <a:pt x="127" y="872"/>
                </a:lnTo>
                <a:lnTo>
                  <a:pt x="373" y="872"/>
                </a:lnTo>
                <a:lnTo>
                  <a:pt x="373" y="1491"/>
                </a:lnTo>
                <a:moveTo>
                  <a:pt x="189" y="126"/>
                </a:moveTo>
                <a:lnTo>
                  <a:pt x="311" y="126"/>
                </a:lnTo>
                <a:lnTo>
                  <a:pt x="311" y="188"/>
                </a:lnTo>
                <a:cubicBezTo>
                  <a:pt x="311" y="221"/>
                  <a:pt x="284" y="249"/>
                  <a:pt x="250" y="249"/>
                </a:cubicBezTo>
                <a:cubicBezTo>
                  <a:pt x="216" y="249"/>
                  <a:pt x="189" y="221"/>
                  <a:pt x="189" y="188"/>
                </a:cubicBezTo>
                <a:lnTo>
                  <a:pt x="189" y="126"/>
                </a:lnTo>
                <a:moveTo>
                  <a:pt x="436" y="746"/>
                </a:moveTo>
                <a:lnTo>
                  <a:pt x="313" y="746"/>
                </a:lnTo>
                <a:lnTo>
                  <a:pt x="313" y="364"/>
                </a:lnTo>
                <a:cubicBezTo>
                  <a:pt x="385" y="338"/>
                  <a:pt x="437" y="269"/>
                  <a:pt x="437" y="188"/>
                </a:cubicBezTo>
                <a:lnTo>
                  <a:pt x="437" y="63"/>
                </a:lnTo>
                <a:cubicBezTo>
                  <a:pt x="437" y="28"/>
                  <a:pt x="409" y="0"/>
                  <a:pt x="374" y="0"/>
                </a:cubicBezTo>
                <a:lnTo>
                  <a:pt x="126" y="0"/>
                </a:lnTo>
                <a:cubicBezTo>
                  <a:pt x="91" y="0"/>
                  <a:pt x="62" y="28"/>
                  <a:pt x="62" y="63"/>
                </a:cubicBezTo>
                <a:lnTo>
                  <a:pt x="62" y="188"/>
                </a:lnTo>
                <a:cubicBezTo>
                  <a:pt x="62" y="269"/>
                  <a:pt x="114" y="338"/>
                  <a:pt x="187" y="364"/>
                </a:cubicBezTo>
                <a:lnTo>
                  <a:pt x="187" y="746"/>
                </a:lnTo>
                <a:lnTo>
                  <a:pt x="63" y="746"/>
                </a:lnTo>
                <a:cubicBezTo>
                  <a:pt x="28" y="746"/>
                  <a:pt x="0" y="774"/>
                  <a:pt x="0" y="809"/>
                </a:cubicBezTo>
                <a:lnTo>
                  <a:pt x="0" y="1554"/>
                </a:lnTo>
                <a:cubicBezTo>
                  <a:pt x="0" y="1589"/>
                  <a:pt x="28" y="1617"/>
                  <a:pt x="63" y="1617"/>
                </a:cubicBezTo>
                <a:lnTo>
                  <a:pt x="436" y="1617"/>
                </a:lnTo>
                <a:cubicBezTo>
                  <a:pt x="471" y="1617"/>
                  <a:pt x="500" y="1589"/>
                  <a:pt x="500" y="1554"/>
                </a:cubicBezTo>
                <a:lnTo>
                  <a:pt x="500" y="809"/>
                </a:lnTo>
                <a:cubicBezTo>
                  <a:pt x="500" y="774"/>
                  <a:pt x="471" y="746"/>
                  <a:pt x="436" y="74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47"/>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Gantt 2023-2024</a:t>
            </a:r>
            <a:endParaRPr dirty="0"/>
          </a:p>
        </p:txBody>
      </p:sp>
      <p:graphicFrame>
        <p:nvGraphicFramePr>
          <p:cNvPr id="613" name="Google Shape;613;p47"/>
          <p:cNvGraphicFramePr/>
          <p:nvPr>
            <p:extLst>
              <p:ext uri="{D42A27DB-BD31-4B8C-83A1-F6EECF244321}">
                <p14:modId xmlns:p14="http://schemas.microsoft.com/office/powerpoint/2010/main" val="1121911162"/>
              </p:ext>
            </p:extLst>
          </p:nvPr>
        </p:nvGraphicFramePr>
        <p:xfrm>
          <a:off x="853088" y="1529188"/>
          <a:ext cx="7437825" cy="3013500"/>
        </p:xfrm>
        <a:graphic>
          <a:graphicData uri="http://schemas.openxmlformats.org/drawingml/2006/table">
            <a:tbl>
              <a:tblPr>
                <a:noFill/>
                <a:tableStyleId>{1E17BD7B-79C7-45BE-88DE-2CC0E1B526C5}</a:tableStyleId>
              </a:tblPr>
              <a:tblGrid>
                <a:gridCol w="1340475">
                  <a:extLst>
                    <a:ext uri="{9D8B030D-6E8A-4147-A177-3AD203B41FA5}">
                      <a16:colId xmlns:a16="http://schemas.microsoft.com/office/drawing/2014/main" val="20000"/>
                    </a:ext>
                  </a:extLst>
                </a:gridCol>
                <a:gridCol w="1963650">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23150">
                <a:tc>
                  <a:txBody>
                    <a:bodyPr/>
                    <a:lstStyle/>
                    <a:p>
                      <a:pPr marL="0" lvl="0" indent="0" algn="ctr" rtl="0">
                        <a:spcBef>
                          <a:spcPts val="0"/>
                        </a:spcBef>
                        <a:spcAft>
                          <a:spcPts val="0"/>
                        </a:spcAft>
                        <a:buNone/>
                      </a:pPr>
                      <a:r>
                        <a:rPr lang="en" sz="1600" b="1" dirty="0">
                          <a:solidFill>
                            <a:schemeClr val="dk1"/>
                          </a:solidFill>
                          <a:latin typeface="Open Sans"/>
                          <a:ea typeface="Open Sans"/>
                          <a:cs typeface="Open Sans"/>
                          <a:sym typeface="Open Sans"/>
                        </a:rPr>
                        <a:t>To do list</a:t>
                      </a:r>
                      <a:endParaRPr sz="1600" b="1" dirty="0">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Open Sans"/>
                          <a:ea typeface="Open Sans"/>
                          <a:cs typeface="Open Sans"/>
                          <a:sym typeface="Open Sans"/>
                        </a:rPr>
                        <a:t>Objective</a:t>
                      </a:r>
                      <a:endParaRPr sz="1600" b="1">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Jan</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Feb</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Mar</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Open Sans"/>
                          <a:ea typeface="Open Sans"/>
                          <a:cs typeface="Open Sans"/>
                          <a:sym typeface="Open Sans"/>
                        </a:rPr>
                        <a:t>Apr</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May</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Jun</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Jul</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Aug</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Sep</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Oct</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Nov</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Open Sans"/>
                          <a:ea typeface="Open Sans"/>
                          <a:cs typeface="Open Sans"/>
                          <a:sym typeface="Open Sans"/>
                        </a:rPr>
                        <a:t>Dec</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31725">
                <a:tc>
                  <a:txBody>
                    <a:bodyPr/>
                    <a:lstStyle/>
                    <a:p>
                      <a:pPr marL="0" lvl="0" indent="0" algn="ctr" rtl="0">
                        <a:spcBef>
                          <a:spcPts val="0"/>
                        </a:spcBef>
                        <a:spcAft>
                          <a:spcPts val="0"/>
                        </a:spcAft>
                        <a:buNone/>
                      </a:pPr>
                      <a:r>
                        <a:rPr lang="en" sz="1000" dirty="0">
                          <a:solidFill>
                            <a:schemeClr val="dk1"/>
                          </a:solidFill>
                          <a:latin typeface="Open Sans"/>
                          <a:ea typeface="Open Sans"/>
                          <a:cs typeface="Open Sans"/>
                          <a:sym typeface="Open Sans"/>
                        </a:rPr>
                        <a:t>Concevoir le layout</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Structurer le site, </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dirty="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1725">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Chercher une identité graphique</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Développer une charte graphique</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31725">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Ajouter du texte</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Réfléchir au contenu et corriger le texte</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1725">
                <a:tc>
                  <a:txBody>
                    <a:bodyPr/>
                    <a:lstStyle/>
                    <a:p>
                      <a:pPr marL="0" lvl="0" indent="0" algn="ctr" rtl="0">
                        <a:spcBef>
                          <a:spcPts val="0"/>
                        </a:spcBef>
                        <a:spcAft>
                          <a:spcPts val="0"/>
                        </a:spcAft>
                        <a:buNone/>
                      </a:pPr>
                      <a:r>
                        <a:rPr lang="en" sz="1000" dirty="0">
                          <a:solidFill>
                            <a:schemeClr val="dk1"/>
                          </a:solidFill>
                          <a:latin typeface="Open Sans"/>
                          <a:ea typeface="Open Sans"/>
                          <a:cs typeface="Open Sans"/>
                          <a:sym typeface="Open Sans"/>
                        </a:rPr>
                        <a:t>Ajouter des ressources (docs)</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Faire les documents, convertir en PDF et implémenter </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31725">
                <a:tc>
                  <a:txBody>
                    <a:bodyPr/>
                    <a:lstStyle/>
                    <a:p>
                      <a:pPr marL="0" lvl="0" indent="0" algn="ctr" rtl="0">
                        <a:spcBef>
                          <a:spcPts val="0"/>
                        </a:spcBef>
                        <a:spcAft>
                          <a:spcPts val="0"/>
                        </a:spcAft>
                        <a:buNone/>
                      </a:pPr>
                      <a:r>
                        <a:rPr lang="en" sz="1000" dirty="0">
                          <a:solidFill>
                            <a:schemeClr val="dk1"/>
                          </a:solidFill>
                          <a:latin typeface="Open Sans"/>
                          <a:ea typeface="Open Sans"/>
                          <a:cs typeface="Open Sans"/>
                          <a:sym typeface="Open Sans"/>
                        </a:rPr>
                        <a:t>Commencer les features (détails)</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fr-FR" sz="1000" dirty="0">
                          <a:solidFill>
                            <a:schemeClr val="dk1"/>
                          </a:solidFill>
                          <a:latin typeface="Open Sans"/>
                          <a:ea typeface="Open Sans"/>
                          <a:cs typeface="Open Sans"/>
                          <a:sym typeface="Open Sans"/>
                        </a:rPr>
                        <a:t>Ecran de chargement…</a:t>
                      </a:r>
                      <a:r>
                        <a:rPr lang="fr-FR" sz="1000" dirty="0" err="1">
                          <a:solidFill>
                            <a:schemeClr val="dk1"/>
                          </a:solidFill>
                          <a:latin typeface="Open Sans"/>
                          <a:ea typeface="Open Sans"/>
                          <a:cs typeface="Open Sans"/>
                          <a:sym typeface="Open Sans"/>
                        </a:rPr>
                        <a:t>etc</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31725">
                <a:tc>
                  <a:txBody>
                    <a:bodyPr/>
                    <a:lstStyle/>
                    <a:p>
                      <a:pPr marL="0" lvl="0" indent="0" algn="ctr" rtl="0">
                        <a:spcBef>
                          <a:spcPts val="0"/>
                        </a:spcBef>
                        <a:spcAft>
                          <a:spcPts val="0"/>
                        </a:spcAft>
                        <a:buNone/>
                      </a:pPr>
                      <a:r>
                        <a:rPr lang="en" sz="1000" dirty="0">
                          <a:solidFill>
                            <a:schemeClr val="dk1"/>
                          </a:solidFill>
                          <a:latin typeface="Open Sans"/>
                          <a:ea typeface="Open Sans"/>
                          <a:cs typeface="Open Sans"/>
                          <a:sym typeface="Open Sans"/>
                        </a:rPr>
                        <a:t>Documents importants</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dirty="0">
                          <a:solidFill>
                            <a:schemeClr val="dk1"/>
                          </a:solidFill>
                          <a:latin typeface="Open Sans"/>
                          <a:ea typeface="Open Sans"/>
                          <a:cs typeface="Open Sans"/>
                          <a:sym typeface="Open Sans"/>
                        </a:rPr>
                        <a:t>Tableau de synthèse, faire les documents techniques</a:t>
                      </a:r>
                      <a:endParaRPr sz="1000" dirty="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dirty="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grpSp>
        <p:nvGrpSpPr>
          <p:cNvPr id="614" name="Google Shape;614;p47"/>
          <p:cNvGrpSpPr/>
          <p:nvPr/>
        </p:nvGrpSpPr>
        <p:grpSpPr>
          <a:xfrm>
            <a:off x="496925" y="855351"/>
            <a:ext cx="8150150" cy="3748650"/>
            <a:chOff x="496925" y="855351"/>
            <a:chExt cx="8150150" cy="3748650"/>
          </a:xfrm>
        </p:grpSpPr>
        <p:sp>
          <p:nvSpPr>
            <p:cNvPr id="615" name="Google Shape;615;p4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616" name="Google Shape;616;p4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68" name="Google Shape;468;p38"/>
          <p:cNvPicPr preferRelativeResize="0">
            <a:picLocks noGrp="1"/>
          </p:cNvPicPr>
          <p:nvPr>
            <p:ph type="pic" idx="3"/>
          </p:nvPr>
        </p:nvPicPr>
        <p:blipFill>
          <a:blip r:embed="rId3"/>
          <a:srcRect l="4395" r="4395"/>
          <a:stretch/>
        </p:blipFill>
        <p:spPr>
          <a:xfrm>
            <a:off x="5468425" y="924700"/>
            <a:ext cx="2440499" cy="3460836"/>
          </a:xfrm>
          <a:prstGeom prst="rect">
            <a:avLst/>
          </a:prstGeom>
        </p:spPr>
      </p:pic>
      <p:sp>
        <p:nvSpPr>
          <p:cNvPr id="469" name="Google Shape;469;p38"/>
          <p:cNvSpPr txBox="1">
            <a:spLocks noGrp="1"/>
          </p:cNvSpPr>
          <p:nvPr>
            <p:ph type="title"/>
          </p:nvPr>
        </p:nvSpPr>
        <p:spPr>
          <a:xfrm>
            <a:off x="872975" y="3222150"/>
            <a:ext cx="4270500" cy="53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Mes Activités </a:t>
            </a:r>
            <a:endParaRPr dirty="0"/>
          </a:p>
        </p:txBody>
      </p:sp>
      <p:sp>
        <p:nvSpPr>
          <p:cNvPr id="470" name="Google Shape;470;p38"/>
          <p:cNvSpPr txBox="1">
            <a:spLocks noGrp="1"/>
          </p:cNvSpPr>
          <p:nvPr>
            <p:ph type="subTitle" idx="1"/>
          </p:nvPr>
        </p:nvSpPr>
        <p:spPr>
          <a:xfrm>
            <a:off x="872975" y="3699450"/>
            <a:ext cx="42705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Entre le portfolio, le site d’une entreprise fictive et mes tentatives de créations de malware ou de jeux vidéos, mes activités sont variées alors voilà quelques exemples en images</a:t>
            </a:r>
            <a:endParaRPr dirty="0"/>
          </a:p>
        </p:txBody>
      </p:sp>
      <p:pic>
        <p:nvPicPr>
          <p:cNvPr id="471" name="Google Shape;471;p38"/>
          <p:cNvPicPr preferRelativeResize="0">
            <a:picLocks noGrp="1"/>
          </p:cNvPicPr>
          <p:nvPr>
            <p:ph type="pic" idx="2"/>
          </p:nvPr>
        </p:nvPicPr>
        <p:blipFill>
          <a:blip r:embed="rId4"/>
          <a:srcRect t="1420" b="1420"/>
          <a:stretch/>
        </p:blipFill>
        <p:spPr>
          <a:xfrm>
            <a:off x="2192365" y="1137725"/>
            <a:ext cx="3432561" cy="1875974"/>
          </a:xfrm>
          <a:prstGeom prst="rect">
            <a:avLst/>
          </a:prstGeom>
        </p:spPr>
      </p:pic>
      <p:sp>
        <p:nvSpPr>
          <p:cNvPr id="472" name="Google Shape;472;p38"/>
          <p:cNvSpPr/>
          <p:nvPr/>
        </p:nvSpPr>
        <p:spPr>
          <a:xfrm>
            <a:off x="2192375" y="1137725"/>
            <a:ext cx="3432600" cy="159600"/>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73" name="Google Shape;473;p38"/>
          <p:cNvGrpSpPr/>
          <p:nvPr/>
        </p:nvGrpSpPr>
        <p:grpSpPr>
          <a:xfrm>
            <a:off x="1347963" y="1517912"/>
            <a:ext cx="1243823" cy="1243823"/>
            <a:chOff x="4653650" y="1256600"/>
            <a:chExt cx="1625700" cy="1625700"/>
          </a:xfrm>
        </p:grpSpPr>
        <p:sp>
          <p:nvSpPr>
            <p:cNvPr id="474" name="Google Shape;474;p38"/>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5" name="Google Shape;475;p38"/>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76" name="Google Shape;476;p38"/>
          <p:cNvSpPr/>
          <p:nvPr/>
        </p:nvSpPr>
        <p:spPr>
          <a:xfrm>
            <a:off x="5468425" y="924700"/>
            <a:ext cx="24405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7" name="Google Shape;477;p38"/>
          <p:cNvSpPr/>
          <p:nvPr/>
        </p:nvSpPr>
        <p:spPr>
          <a:xfrm>
            <a:off x="1643801" y="1814126"/>
            <a:ext cx="652149" cy="651400"/>
          </a:xfrm>
          <a:custGeom>
            <a:avLst/>
            <a:gdLst/>
            <a:ahLst/>
            <a:cxnLst/>
            <a:rect l="l" t="t" r="r" b="b"/>
            <a:pathLst>
              <a:path w="1619" h="1617" extrusionOk="0">
                <a:moveTo>
                  <a:pt x="1587" y="754"/>
                </a:moveTo>
                <a:cubicBezTo>
                  <a:pt x="1453" y="677"/>
                  <a:pt x="1370" y="533"/>
                  <a:pt x="1370" y="378"/>
                </a:cubicBezTo>
                <a:lnTo>
                  <a:pt x="1370" y="312"/>
                </a:lnTo>
                <a:cubicBezTo>
                  <a:pt x="1370" y="140"/>
                  <a:pt x="1230" y="0"/>
                  <a:pt x="1058" y="0"/>
                </a:cubicBezTo>
                <a:cubicBezTo>
                  <a:pt x="1023" y="0"/>
                  <a:pt x="994" y="28"/>
                  <a:pt x="994" y="63"/>
                </a:cubicBezTo>
                <a:cubicBezTo>
                  <a:pt x="994" y="98"/>
                  <a:pt x="1023" y="126"/>
                  <a:pt x="1058" y="126"/>
                </a:cubicBezTo>
                <a:cubicBezTo>
                  <a:pt x="1160" y="126"/>
                  <a:pt x="1243" y="210"/>
                  <a:pt x="1243" y="312"/>
                </a:cubicBezTo>
                <a:lnTo>
                  <a:pt x="1243" y="378"/>
                </a:lnTo>
                <a:cubicBezTo>
                  <a:pt x="1243" y="546"/>
                  <a:pt x="1319" y="704"/>
                  <a:pt x="1445" y="809"/>
                </a:cubicBezTo>
                <a:cubicBezTo>
                  <a:pt x="1319" y="915"/>
                  <a:pt x="1243" y="1072"/>
                  <a:pt x="1243" y="1240"/>
                </a:cubicBezTo>
                <a:lnTo>
                  <a:pt x="1243" y="1306"/>
                </a:lnTo>
                <a:cubicBezTo>
                  <a:pt x="1243" y="1408"/>
                  <a:pt x="1160" y="1491"/>
                  <a:pt x="1058" y="1491"/>
                </a:cubicBezTo>
                <a:cubicBezTo>
                  <a:pt x="1023" y="1491"/>
                  <a:pt x="994" y="1519"/>
                  <a:pt x="994" y="1554"/>
                </a:cubicBezTo>
                <a:cubicBezTo>
                  <a:pt x="994" y="1589"/>
                  <a:pt x="1023" y="1617"/>
                  <a:pt x="1058" y="1617"/>
                </a:cubicBezTo>
                <a:cubicBezTo>
                  <a:pt x="1230" y="1617"/>
                  <a:pt x="1370" y="1477"/>
                  <a:pt x="1370" y="1306"/>
                </a:cubicBezTo>
                <a:lnTo>
                  <a:pt x="1370" y="1240"/>
                </a:lnTo>
                <a:cubicBezTo>
                  <a:pt x="1370" y="1085"/>
                  <a:pt x="1453" y="941"/>
                  <a:pt x="1587" y="864"/>
                </a:cubicBezTo>
                <a:cubicBezTo>
                  <a:pt x="1629" y="840"/>
                  <a:pt x="1629" y="779"/>
                  <a:pt x="1587" y="754"/>
                </a:cubicBezTo>
                <a:moveTo>
                  <a:pt x="173" y="809"/>
                </a:moveTo>
                <a:cubicBezTo>
                  <a:pt x="299" y="915"/>
                  <a:pt x="375" y="1072"/>
                  <a:pt x="375" y="1240"/>
                </a:cubicBezTo>
                <a:lnTo>
                  <a:pt x="375" y="1306"/>
                </a:lnTo>
                <a:cubicBezTo>
                  <a:pt x="375" y="1408"/>
                  <a:pt x="458" y="1491"/>
                  <a:pt x="560" y="1491"/>
                </a:cubicBezTo>
                <a:cubicBezTo>
                  <a:pt x="595" y="1491"/>
                  <a:pt x="624" y="1519"/>
                  <a:pt x="624" y="1554"/>
                </a:cubicBezTo>
                <a:cubicBezTo>
                  <a:pt x="624" y="1589"/>
                  <a:pt x="595" y="1617"/>
                  <a:pt x="560" y="1617"/>
                </a:cubicBezTo>
                <a:cubicBezTo>
                  <a:pt x="388" y="1617"/>
                  <a:pt x="249" y="1477"/>
                  <a:pt x="249" y="1306"/>
                </a:cubicBezTo>
                <a:lnTo>
                  <a:pt x="249" y="1240"/>
                </a:lnTo>
                <a:cubicBezTo>
                  <a:pt x="249" y="1085"/>
                  <a:pt x="165" y="941"/>
                  <a:pt x="32" y="864"/>
                </a:cubicBezTo>
                <a:cubicBezTo>
                  <a:pt x="-11" y="840"/>
                  <a:pt x="-11" y="779"/>
                  <a:pt x="32" y="754"/>
                </a:cubicBezTo>
                <a:cubicBezTo>
                  <a:pt x="165" y="677"/>
                  <a:pt x="249" y="533"/>
                  <a:pt x="249" y="378"/>
                </a:cubicBezTo>
                <a:lnTo>
                  <a:pt x="249" y="312"/>
                </a:lnTo>
                <a:cubicBezTo>
                  <a:pt x="249" y="140"/>
                  <a:pt x="388" y="0"/>
                  <a:pt x="560" y="0"/>
                </a:cubicBezTo>
                <a:cubicBezTo>
                  <a:pt x="595" y="0"/>
                  <a:pt x="624" y="28"/>
                  <a:pt x="624" y="63"/>
                </a:cubicBezTo>
                <a:cubicBezTo>
                  <a:pt x="624" y="98"/>
                  <a:pt x="595" y="126"/>
                  <a:pt x="560" y="126"/>
                </a:cubicBezTo>
                <a:cubicBezTo>
                  <a:pt x="458" y="126"/>
                  <a:pt x="375" y="210"/>
                  <a:pt x="375" y="312"/>
                </a:cubicBezTo>
                <a:lnTo>
                  <a:pt x="375" y="378"/>
                </a:lnTo>
                <a:cubicBezTo>
                  <a:pt x="375" y="546"/>
                  <a:pt x="299" y="704"/>
                  <a:pt x="173" y="80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34"/>
          <p:cNvPicPr preferRelativeResize="0">
            <a:picLocks noGrp="1"/>
          </p:cNvPicPr>
          <p:nvPr>
            <p:ph type="pic" idx="3"/>
          </p:nvPr>
        </p:nvPicPr>
        <p:blipFill rotWithShape="1">
          <a:blip r:embed="rId3"/>
          <a:srcRect l="31976" r="31976"/>
          <a:stretch/>
        </p:blipFill>
        <p:spPr>
          <a:xfrm>
            <a:off x="956593" y="1069845"/>
            <a:ext cx="2818202" cy="3295799"/>
          </a:xfrm>
          <a:prstGeom prst="rect">
            <a:avLst/>
          </a:prstGeom>
        </p:spPr>
      </p:pic>
      <p:sp>
        <p:nvSpPr>
          <p:cNvPr id="402" name="Google Shape;402;p34"/>
          <p:cNvSpPr/>
          <p:nvPr/>
        </p:nvSpPr>
        <p:spPr>
          <a:xfrm>
            <a:off x="956593" y="1069845"/>
            <a:ext cx="2818200" cy="159600"/>
          </a:xfrm>
          <a:prstGeom prst="rect">
            <a:avLst/>
          </a:prstGeom>
          <a:solidFill>
            <a:schemeClr val="bg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7" name="Google Shape;407;p34"/>
          <p:cNvSpPr txBox="1">
            <a:spLocks noGrp="1"/>
          </p:cNvSpPr>
          <p:nvPr>
            <p:ph type="title"/>
          </p:nvPr>
        </p:nvSpPr>
        <p:spPr>
          <a:xfrm>
            <a:off x="4181348" y="1371115"/>
            <a:ext cx="4821004"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Fonctionnalité</a:t>
            </a:r>
            <a:endParaRPr dirty="0"/>
          </a:p>
        </p:txBody>
      </p:sp>
      <p:sp>
        <p:nvSpPr>
          <p:cNvPr id="408" name="Google Shape;408;p34"/>
          <p:cNvSpPr txBox="1">
            <a:spLocks noGrp="1"/>
          </p:cNvSpPr>
          <p:nvPr>
            <p:ph type="title" idx="2"/>
          </p:nvPr>
        </p:nvSpPr>
        <p:spPr>
          <a:xfrm>
            <a:off x="4867150" y="2296925"/>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5" name="Image 4">
            <a:extLst>
              <a:ext uri="{FF2B5EF4-FFF2-40B4-BE49-F238E27FC236}">
                <a16:creationId xmlns:a16="http://schemas.microsoft.com/office/drawing/2014/main" id="{A6AEC27F-049D-B772-D6B7-3B50B42AFEDD}"/>
              </a:ext>
            </a:extLst>
          </p:cNvPr>
          <p:cNvPicPr>
            <a:picLocks noChangeAspect="1"/>
          </p:cNvPicPr>
          <p:nvPr/>
        </p:nvPicPr>
        <p:blipFill>
          <a:blip r:embed="rId4"/>
          <a:stretch>
            <a:fillRect/>
          </a:stretch>
        </p:blipFill>
        <p:spPr>
          <a:xfrm>
            <a:off x="5510491" y="3571199"/>
            <a:ext cx="2896385" cy="755904"/>
          </a:xfrm>
          <a:prstGeom prst="rect">
            <a:avLst/>
          </a:prstGeom>
        </p:spPr>
      </p:pic>
      <p:pic>
        <p:nvPicPr>
          <p:cNvPr id="7" name="Image 6">
            <a:extLst>
              <a:ext uri="{FF2B5EF4-FFF2-40B4-BE49-F238E27FC236}">
                <a16:creationId xmlns:a16="http://schemas.microsoft.com/office/drawing/2014/main" id="{47F8D405-8106-D6D6-C1FD-C8FF23A97C49}"/>
              </a:ext>
            </a:extLst>
          </p:cNvPr>
          <p:cNvPicPr>
            <a:picLocks noChangeAspect="1"/>
          </p:cNvPicPr>
          <p:nvPr/>
        </p:nvPicPr>
        <p:blipFill>
          <a:blip r:embed="rId5"/>
          <a:stretch>
            <a:fillRect/>
          </a:stretch>
        </p:blipFill>
        <p:spPr>
          <a:xfrm>
            <a:off x="3161288" y="3378727"/>
            <a:ext cx="1227010" cy="384944"/>
          </a:xfrm>
          <a:prstGeom prst="rect">
            <a:avLst/>
          </a:prstGeom>
        </p:spPr>
      </p:pic>
    </p:spTree>
    <p:extLst>
      <p:ext uri="{BB962C8B-B14F-4D97-AF65-F5344CB8AC3E}">
        <p14:creationId xmlns:p14="http://schemas.microsoft.com/office/powerpoint/2010/main" val="597293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2"/>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Fonctionnalités implémentées</a:t>
            </a:r>
            <a:endParaRPr dirty="0"/>
          </a:p>
        </p:txBody>
      </p:sp>
      <p:sp>
        <p:nvSpPr>
          <p:cNvPr id="516" name="Google Shape;516;p42"/>
          <p:cNvSpPr txBox="1">
            <a:spLocks noGrp="1"/>
          </p:cNvSpPr>
          <p:nvPr>
            <p:ph type="subTitle" idx="1"/>
          </p:nvPr>
        </p:nvSpPr>
        <p:spPr>
          <a:xfrm>
            <a:off x="712900" y="2014951"/>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Tout site à besoin naturellement d’un menu, celui ci contient les pages principales de mon Portfolio</a:t>
            </a:r>
            <a:endParaRPr dirty="0"/>
          </a:p>
        </p:txBody>
      </p:sp>
      <p:sp>
        <p:nvSpPr>
          <p:cNvPr id="517" name="Google Shape;517;p42"/>
          <p:cNvSpPr txBox="1">
            <a:spLocks noGrp="1"/>
          </p:cNvSpPr>
          <p:nvPr>
            <p:ph type="subTitle" idx="2"/>
          </p:nvPr>
        </p:nvSpPr>
        <p:spPr>
          <a:xfrm>
            <a:off x="3248550" y="2014961"/>
            <a:ext cx="26490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Afin de correspondre aux normes présentes sur internet, mon site avait besoin de mentions légales, j’ai fais appel à un site automatisé pour les crées </a:t>
            </a:r>
            <a:endParaRPr dirty="0"/>
          </a:p>
        </p:txBody>
      </p:sp>
      <p:sp>
        <p:nvSpPr>
          <p:cNvPr id="518" name="Google Shape;518;p42"/>
          <p:cNvSpPr txBox="1">
            <a:spLocks noGrp="1"/>
          </p:cNvSpPr>
          <p:nvPr>
            <p:ph type="subTitle" idx="3"/>
          </p:nvPr>
        </p:nvSpPr>
        <p:spPr>
          <a:xfrm>
            <a:off x="3304003" y="3530551"/>
            <a:ext cx="2535600" cy="12137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Comme passion et vocation, la cybersécurité est une motivation et j’ai donc décider d’y accorder une page dédiée dans laquelle je parle du sujet et de mes inspirations</a:t>
            </a:r>
            <a:endParaRPr dirty="0"/>
          </a:p>
        </p:txBody>
      </p:sp>
      <p:sp>
        <p:nvSpPr>
          <p:cNvPr id="520" name="Google Shape;520;p42"/>
          <p:cNvSpPr txBox="1">
            <a:spLocks noGrp="1"/>
          </p:cNvSpPr>
          <p:nvPr>
            <p:ph type="subTitle" idx="7"/>
          </p:nvPr>
        </p:nvSpPr>
        <p:spPr>
          <a:xfrm>
            <a:off x="712900" y="1550750"/>
            <a:ext cx="2535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Menu</a:t>
            </a:r>
            <a:endParaRPr dirty="0"/>
          </a:p>
        </p:txBody>
      </p:sp>
      <p:sp>
        <p:nvSpPr>
          <p:cNvPr id="521" name="Google Shape;521;p42"/>
          <p:cNvSpPr txBox="1">
            <a:spLocks noGrp="1"/>
          </p:cNvSpPr>
          <p:nvPr>
            <p:ph type="subTitle" idx="8"/>
          </p:nvPr>
        </p:nvSpPr>
        <p:spPr>
          <a:xfrm>
            <a:off x="3248548" y="1550750"/>
            <a:ext cx="2646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Mentions légales</a:t>
            </a:r>
            <a:endParaRPr dirty="0"/>
          </a:p>
        </p:txBody>
      </p:sp>
      <p:sp>
        <p:nvSpPr>
          <p:cNvPr id="522" name="Google Shape;522;p42"/>
          <p:cNvSpPr txBox="1">
            <a:spLocks noGrp="1"/>
          </p:cNvSpPr>
          <p:nvPr>
            <p:ph type="subTitle" idx="9"/>
          </p:nvPr>
        </p:nvSpPr>
        <p:spPr>
          <a:xfrm>
            <a:off x="5895103" y="1550750"/>
            <a:ext cx="25332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Projet</a:t>
            </a:r>
            <a:endParaRPr dirty="0"/>
          </a:p>
        </p:txBody>
      </p:sp>
      <p:sp>
        <p:nvSpPr>
          <p:cNvPr id="523" name="Google Shape;523;p42"/>
          <p:cNvSpPr txBox="1">
            <a:spLocks noGrp="1"/>
          </p:cNvSpPr>
          <p:nvPr>
            <p:ph type="subTitle" idx="5"/>
          </p:nvPr>
        </p:nvSpPr>
        <p:spPr>
          <a:xfrm>
            <a:off x="5895106" y="2014957"/>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Ayant créer une page de projet, permettant de suivre mon avancée sur mes apprentissages en autodidacte, je trouvais que ce serait un atout à ajouter</a:t>
            </a:r>
            <a:endParaRPr dirty="0"/>
          </a:p>
        </p:txBody>
      </p:sp>
      <p:sp>
        <p:nvSpPr>
          <p:cNvPr id="525" name="Google Shape;525;p42"/>
          <p:cNvSpPr txBox="1">
            <a:spLocks noGrp="1"/>
          </p:cNvSpPr>
          <p:nvPr>
            <p:ph type="subTitle" idx="13"/>
          </p:nvPr>
        </p:nvSpPr>
        <p:spPr>
          <a:xfrm>
            <a:off x="3304003" y="3074251"/>
            <a:ext cx="2535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Cyber-page</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34"/>
          <p:cNvPicPr preferRelativeResize="0">
            <a:picLocks noGrp="1"/>
          </p:cNvPicPr>
          <p:nvPr>
            <p:ph type="pic" idx="3"/>
          </p:nvPr>
        </p:nvPicPr>
        <p:blipFill>
          <a:blip r:embed="rId3"/>
          <a:srcRect l="10763" r="10763"/>
          <a:stretch/>
        </p:blipFill>
        <p:spPr>
          <a:xfrm>
            <a:off x="956593" y="1069845"/>
            <a:ext cx="2818202" cy="3295799"/>
          </a:xfrm>
          <a:prstGeom prst="rect">
            <a:avLst/>
          </a:prstGeom>
        </p:spPr>
      </p:pic>
      <p:sp>
        <p:nvSpPr>
          <p:cNvPr id="402" name="Google Shape;402;p34"/>
          <p:cNvSpPr/>
          <p:nvPr/>
        </p:nvSpPr>
        <p:spPr>
          <a:xfrm>
            <a:off x="956593" y="1069845"/>
            <a:ext cx="2818200" cy="159600"/>
          </a:xfrm>
          <a:prstGeom prst="rect">
            <a:avLst/>
          </a:prstGeom>
          <a:solidFill>
            <a:schemeClr val="bg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7" name="Google Shape;407;p34"/>
          <p:cNvSpPr txBox="1">
            <a:spLocks noGrp="1"/>
          </p:cNvSpPr>
          <p:nvPr>
            <p:ph type="title"/>
          </p:nvPr>
        </p:nvSpPr>
        <p:spPr>
          <a:xfrm>
            <a:off x="3891539" y="1843929"/>
            <a:ext cx="4821004"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Next Steps</a:t>
            </a:r>
            <a:endParaRPr dirty="0"/>
          </a:p>
        </p:txBody>
      </p:sp>
      <p:sp>
        <p:nvSpPr>
          <p:cNvPr id="408" name="Google Shape;408;p34"/>
          <p:cNvSpPr txBox="1">
            <a:spLocks noGrp="1"/>
          </p:cNvSpPr>
          <p:nvPr>
            <p:ph type="title" idx="2"/>
          </p:nvPr>
        </p:nvSpPr>
        <p:spPr>
          <a:xfrm>
            <a:off x="6393733" y="915729"/>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3" name="Image 2">
            <a:extLst>
              <a:ext uri="{FF2B5EF4-FFF2-40B4-BE49-F238E27FC236}">
                <a16:creationId xmlns:a16="http://schemas.microsoft.com/office/drawing/2014/main" id="{9E8F8099-368C-5975-42F8-6C826E23DD57}"/>
              </a:ext>
            </a:extLst>
          </p:cNvPr>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80000"/>
                    </a14:imgEffect>
                  </a14:imgLayer>
                </a14:imgProps>
              </a:ext>
            </a:extLst>
          </a:blip>
          <a:stretch>
            <a:fillRect/>
          </a:stretch>
        </p:blipFill>
        <p:spPr>
          <a:xfrm>
            <a:off x="687259" y="3383423"/>
            <a:ext cx="1760077" cy="1760077"/>
          </a:xfrm>
          <a:prstGeom prst="rect">
            <a:avLst/>
          </a:prstGeom>
        </p:spPr>
      </p:pic>
      <p:pic>
        <p:nvPicPr>
          <p:cNvPr id="9" name="Image 8">
            <a:extLst>
              <a:ext uri="{FF2B5EF4-FFF2-40B4-BE49-F238E27FC236}">
                <a16:creationId xmlns:a16="http://schemas.microsoft.com/office/drawing/2014/main" id="{CF25DE54-861C-7ED8-EA40-CEA05A1BD110}"/>
              </a:ext>
            </a:extLst>
          </p:cNvPr>
          <p:cNvPicPr>
            <a:picLocks noChangeAspect="1"/>
          </p:cNvPicPr>
          <p:nvPr/>
        </p:nvPicPr>
        <p:blipFill>
          <a:blip r:embed="rId6"/>
          <a:stretch>
            <a:fillRect/>
          </a:stretch>
        </p:blipFill>
        <p:spPr>
          <a:xfrm>
            <a:off x="4841420" y="2772129"/>
            <a:ext cx="3506561" cy="1870166"/>
          </a:xfrm>
          <a:prstGeom prst="rect">
            <a:avLst/>
          </a:prstGeom>
        </p:spPr>
      </p:pic>
    </p:spTree>
    <p:extLst>
      <p:ext uri="{BB962C8B-B14F-4D97-AF65-F5344CB8AC3E}">
        <p14:creationId xmlns:p14="http://schemas.microsoft.com/office/powerpoint/2010/main" val="10804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pic>
        <p:nvPicPr>
          <p:cNvPr id="456" name="Google Shape;456;p37"/>
          <p:cNvPicPr preferRelativeResize="0">
            <a:picLocks noGrp="1"/>
          </p:cNvPicPr>
          <p:nvPr>
            <p:ph type="pic" idx="4"/>
          </p:nvPr>
        </p:nvPicPr>
        <p:blipFill rotWithShape="1">
          <a:blip r:embed="rId3">
            <a:alphaModFix/>
          </a:blip>
          <a:srcRect l="16626" r="16626"/>
          <a:stretch/>
        </p:blipFill>
        <p:spPr>
          <a:xfrm>
            <a:off x="3302421" y="905132"/>
            <a:ext cx="1817206" cy="1817208"/>
          </a:xfrm>
          <a:prstGeom prst="rect">
            <a:avLst/>
          </a:prstGeom>
        </p:spPr>
      </p:pic>
      <p:sp>
        <p:nvSpPr>
          <p:cNvPr id="457" name="Google Shape;457;p37"/>
          <p:cNvSpPr/>
          <p:nvPr/>
        </p:nvSpPr>
        <p:spPr>
          <a:xfrm>
            <a:off x="3302425" y="905124"/>
            <a:ext cx="1817100" cy="159600"/>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58" name="Google Shape;458;p37"/>
          <p:cNvSpPr txBox="1">
            <a:spLocks noGrp="1"/>
          </p:cNvSpPr>
          <p:nvPr>
            <p:ph type="title"/>
          </p:nvPr>
        </p:nvSpPr>
        <p:spPr>
          <a:xfrm>
            <a:off x="5399075" y="883275"/>
            <a:ext cx="26565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L’apprentissage continu</a:t>
            </a:r>
            <a:endParaRPr sz="2400" dirty="0"/>
          </a:p>
        </p:txBody>
      </p:sp>
      <p:sp>
        <p:nvSpPr>
          <p:cNvPr id="459" name="Google Shape;459;p37"/>
          <p:cNvSpPr txBox="1">
            <a:spLocks noGrp="1"/>
          </p:cNvSpPr>
          <p:nvPr>
            <p:ph type="subTitle" idx="1"/>
          </p:nvPr>
        </p:nvSpPr>
        <p:spPr>
          <a:xfrm>
            <a:off x="5301798" y="1797375"/>
            <a:ext cx="2927802" cy="13326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Malgré mes compétences suffisantes pour développer un site “simple”, je suis avide de connaissance et je compte continuer mon apprentissage. PHP, Python, React, C#, Assembly…etc</a:t>
            </a:r>
            <a:endParaRPr dirty="0"/>
          </a:p>
        </p:txBody>
      </p:sp>
      <p:pic>
        <p:nvPicPr>
          <p:cNvPr id="460" name="Google Shape;460;p37"/>
          <p:cNvPicPr preferRelativeResize="0">
            <a:picLocks noGrp="1"/>
          </p:cNvPicPr>
          <p:nvPr>
            <p:ph type="pic" idx="2"/>
          </p:nvPr>
        </p:nvPicPr>
        <p:blipFill rotWithShape="1">
          <a:blip r:embed="rId4">
            <a:alphaModFix/>
          </a:blip>
          <a:srcRect l="22376" r="22371"/>
          <a:stretch/>
        </p:blipFill>
        <p:spPr>
          <a:xfrm>
            <a:off x="1007425" y="1064874"/>
            <a:ext cx="2440525" cy="2909577"/>
          </a:xfrm>
          <a:prstGeom prst="rect">
            <a:avLst/>
          </a:prstGeom>
        </p:spPr>
      </p:pic>
      <p:pic>
        <p:nvPicPr>
          <p:cNvPr id="461" name="Google Shape;461;p37"/>
          <p:cNvPicPr preferRelativeResize="0">
            <a:picLocks noGrp="1"/>
          </p:cNvPicPr>
          <p:nvPr>
            <p:ph type="pic" idx="3"/>
          </p:nvPr>
        </p:nvPicPr>
        <p:blipFill rotWithShape="1">
          <a:blip r:embed="rId5">
            <a:alphaModFix/>
          </a:blip>
          <a:srcRect t="16886" b="16892"/>
          <a:stretch/>
        </p:blipFill>
        <p:spPr>
          <a:xfrm>
            <a:off x="3185399" y="3061625"/>
            <a:ext cx="3257298" cy="1437700"/>
          </a:xfrm>
          <a:prstGeom prst="rect">
            <a:avLst/>
          </a:prstGeom>
        </p:spPr>
      </p:pic>
      <p:sp>
        <p:nvSpPr>
          <p:cNvPr id="462" name="Google Shape;462;p37"/>
          <p:cNvSpPr/>
          <p:nvPr/>
        </p:nvSpPr>
        <p:spPr>
          <a:xfrm>
            <a:off x="1007425" y="1064874"/>
            <a:ext cx="2440500" cy="159600"/>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3" name="Google Shape;463;p37"/>
          <p:cNvSpPr/>
          <p:nvPr/>
        </p:nvSpPr>
        <p:spPr>
          <a:xfrm>
            <a:off x="3185300" y="3061624"/>
            <a:ext cx="3257400" cy="159600"/>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0"/>
          <p:cNvSpPr txBox="1">
            <a:spLocks noGrp="1"/>
          </p:cNvSpPr>
          <p:nvPr>
            <p:ph type="subTitle" idx="4"/>
          </p:nvPr>
        </p:nvSpPr>
        <p:spPr>
          <a:xfrm>
            <a:off x="5017175" y="2163425"/>
            <a:ext cx="2695800" cy="47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Malware</a:t>
            </a:r>
            <a:endParaRPr dirty="0"/>
          </a:p>
        </p:txBody>
      </p:sp>
      <p:sp>
        <p:nvSpPr>
          <p:cNvPr id="492" name="Google Shape;492;p4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Pentesting</a:t>
            </a:r>
            <a:endParaRPr dirty="0"/>
          </a:p>
        </p:txBody>
      </p:sp>
      <p:sp>
        <p:nvSpPr>
          <p:cNvPr id="493" name="Google Shape;493;p40"/>
          <p:cNvSpPr txBox="1">
            <a:spLocks noGrp="1"/>
          </p:cNvSpPr>
          <p:nvPr>
            <p:ph type="subTitle" idx="1"/>
          </p:nvPr>
        </p:nvSpPr>
        <p:spPr>
          <a:xfrm>
            <a:off x="5017188" y="2650350"/>
            <a:ext cx="2695800" cy="17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Ransomware, BruteForce, cheval de Troie…etc</a:t>
            </a:r>
          </a:p>
          <a:p>
            <a:pPr marL="0" lvl="0" indent="0" algn="ctr" rtl="0">
              <a:spcBef>
                <a:spcPts val="0"/>
              </a:spcBef>
              <a:spcAft>
                <a:spcPts val="0"/>
              </a:spcAft>
              <a:buNone/>
            </a:pPr>
            <a:endParaRPr lang="en" dirty="0"/>
          </a:p>
          <a:p>
            <a:pPr marL="0" lvl="0" indent="0" algn="ctr" rtl="0">
              <a:spcBef>
                <a:spcPts val="0"/>
              </a:spcBef>
              <a:spcAft>
                <a:spcPts val="0"/>
              </a:spcAft>
              <a:buNone/>
            </a:pPr>
            <a:r>
              <a:rPr lang="en" dirty="0"/>
              <a:t>Permettant de piéger et infecter le matériel et les infrastructures, en développant ces malwares j’apprendrai à comprendre comment se répendent ces derniers</a:t>
            </a:r>
            <a:endParaRPr dirty="0"/>
          </a:p>
        </p:txBody>
      </p:sp>
      <p:sp>
        <p:nvSpPr>
          <p:cNvPr id="494" name="Google Shape;494;p40"/>
          <p:cNvSpPr txBox="1">
            <a:spLocks noGrp="1"/>
          </p:cNvSpPr>
          <p:nvPr>
            <p:ph type="subTitle" idx="2"/>
          </p:nvPr>
        </p:nvSpPr>
        <p:spPr>
          <a:xfrm>
            <a:off x="1431012" y="2650356"/>
            <a:ext cx="2695800" cy="19897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Keylogger, camfecting, Rootkit…etc</a:t>
            </a:r>
          </a:p>
          <a:p>
            <a:pPr marL="0" lvl="0" indent="0" algn="ctr" rtl="0">
              <a:spcBef>
                <a:spcPts val="0"/>
              </a:spcBef>
              <a:spcAft>
                <a:spcPts val="0"/>
              </a:spcAft>
              <a:buNone/>
            </a:pPr>
            <a:endParaRPr lang="en" dirty="0"/>
          </a:p>
          <a:p>
            <a:pPr marL="0" lvl="0" indent="0" algn="ctr" rtl="0">
              <a:spcBef>
                <a:spcPts val="0"/>
              </a:spcBef>
              <a:spcAft>
                <a:spcPts val="0"/>
              </a:spcAft>
              <a:buNone/>
            </a:pPr>
            <a:r>
              <a:rPr lang="en" dirty="0"/>
              <a:t>Développer mes propres versions de ces virus (évidemment de manière simple et légale) me permettera de comprendre comment a commencer la cybercriminalité. Une bonne approche avant le reverse engineering</a:t>
            </a:r>
            <a:endParaRPr dirty="0"/>
          </a:p>
        </p:txBody>
      </p:sp>
      <p:sp>
        <p:nvSpPr>
          <p:cNvPr id="495" name="Google Shape;495;p40"/>
          <p:cNvSpPr txBox="1">
            <a:spLocks noGrp="1"/>
          </p:cNvSpPr>
          <p:nvPr>
            <p:ph type="subTitle" idx="3"/>
          </p:nvPr>
        </p:nvSpPr>
        <p:spPr>
          <a:xfrm>
            <a:off x="1431000" y="2163425"/>
            <a:ext cx="2695800" cy="47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Spyware</a:t>
            </a:r>
            <a:endParaRPr dirty="0"/>
          </a:p>
        </p:txBody>
      </p:sp>
      <p:sp>
        <p:nvSpPr>
          <p:cNvPr id="496" name="Google Shape;496;p40"/>
          <p:cNvSpPr/>
          <p:nvPr/>
        </p:nvSpPr>
        <p:spPr>
          <a:xfrm>
            <a:off x="2587811" y="1696488"/>
            <a:ext cx="382176" cy="382176"/>
          </a:xfrm>
          <a:custGeom>
            <a:avLst/>
            <a:gdLst/>
            <a:ahLst/>
            <a:cxnLst/>
            <a:rect l="l" t="t" r="r" b="b"/>
            <a:pathLst>
              <a:path w="1618" h="1618" extrusionOk="0">
                <a:moveTo>
                  <a:pt x="809" y="1491"/>
                </a:moveTo>
                <a:cubicBezTo>
                  <a:pt x="638" y="1491"/>
                  <a:pt x="499" y="1352"/>
                  <a:pt x="499" y="1182"/>
                </a:cubicBezTo>
                <a:lnTo>
                  <a:pt x="499" y="684"/>
                </a:lnTo>
                <a:lnTo>
                  <a:pt x="499" y="684"/>
                </a:lnTo>
                <a:lnTo>
                  <a:pt x="499" y="684"/>
                </a:lnTo>
                <a:cubicBezTo>
                  <a:pt x="499" y="513"/>
                  <a:pt x="638" y="375"/>
                  <a:pt x="809" y="375"/>
                </a:cubicBezTo>
                <a:cubicBezTo>
                  <a:pt x="980" y="375"/>
                  <a:pt x="1118" y="513"/>
                  <a:pt x="1119" y="684"/>
                </a:cubicBezTo>
                <a:lnTo>
                  <a:pt x="1119" y="684"/>
                </a:lnTo>
                <a:lnTo>
                  <a:pt x="1119" y="684"/>
                </a:lnTo>
                <a:lnTo>
                  <a:pt x="1119" y="1182"/>
                </a:lnTo>
                <a:lnTo>
                  <a:pt x="1119" y="1182"/>
                </a:lnTo>
                <a:lnTo>
                  <a:pt x="1119" y="1182"/>
                </a:lnTo>
                <a:cubicBezTo>
                  <a:pt x="1118" y="1353"/>
                  <a:pt x="980" y="1491"/>
                  <a:pt x="809" y="1491"/>
                </a:cubicBezTo>
                <a:moveTo>
                  <a:pt x="1590" y="1005"/>
                </a:moveTo>
                <a:lnTo>
                  <a:pt x="1403" y="880"/>
                </a:lnTo>
                <a:cubicBezTo>
                  <a:pt x="1393" y="873"/>
                  <a:pt x="1381" y="870"/>
                  <a:pt x="1368" y="870"/>
                </a:cubicBezTo>
                <a:lnTo>
                  <a:pt x="1245" y="870"/>
                </a:lnTo>
                <a:lnTo>
                  <a:pt x="1245" y="718"/>
                </a:lnTo>
                <a:lnTo>
                  <a:pt x="1403" y="613"/>
                </a:lnTo>
                <a:cubicBezTo>
                  <a:pt x="1421" y="601"/>
                  <a:pt x="1432" y="581"/>
                  <a:pt x="1432" y="560"/>
                </a:cubicBezTo>
                <a:lnTo>
                  <a:pt x="1432" y="311"/>
                </a:lnTo>
                <a:cubicBezTo>
                  <a:pt x="1432" y="276"/>
                  <a:pt x="1403" y="248"/>
                  <a:pt x="1368" y="248"/>
                </a:cubicBezTo>
                <a:cubicBezTo>
                  <a:pt x="1333" y="248"/>
                  <a:pt x="1305" y="276"/>
                  <a:pt x="1305" y="311"/>
                </a:cubicBezTo>
                <a:lnTo>
                  <a:pt x="1305" y="526"/>
                </a:lnTo>
                <a:lnTo>
                  <a:pt x="1231" y="575"/>
                </a:lnTo>
                <a:cubicBezTo>
                  <a:pt x="1201" y="457"/>
                  <a:pt x="1122" y="358"/>
                  <a:pt x="1017" y="301"/>
                </a:cubicBezTo>
                <a:lnTo>
                  <a:pt x="1115" y="89"/>
                </a:lnTo>
                <a:cubicBezTo>
                  <a:pt x="1130" y="57"/>
                  <a:pt x="1116" y="20"/>
                  <a:pt x="1084" y="5"/>
                </a:cubicBezTo>
                <a:cubicBezTo>
                  <a:pt x="1052" y="-8"/>
                  <a:pt x="1015" y="5"/>
                  <a:pt x="1000" y="36"/>
                </a:cubicBezTo>
                <a:lnTo>
                  <a:pt x="898" y="257"/>
                </a:lnTo>
                <a:cubicBezTo>
                  <a:pt x="839" y="245"/>
                  <a:pt x="778" y="245"/>
                  <a:pt x="720" y="257"/>
                </a:cubicBezTo>
                <a:lnTo>
                  <a:pt x="618" y="36"/>
                </a:lnTo>
                <a:cubicBezTo>
                  <a:pt x="603" y="5"/>
                  <a:pt x="566" y="-8"/>
                  <a:pt x="534" y="5"/>
                </a:cubicBezTo>
                <a:cubicBezTo>
                  <a:pt x="502" y="20"/>
                  <a:pt x="488" y="57"/>
                  <a:pt x="503" y="89"/>
                </a:cubicBezTo>
                <a:lnTo>
                  <a:pt x="601" y="301"/>
                </a:lnTo>
                <a:cubicBezTo>
                  <a:pt x="496" y="358"/>
                  <a:pt x="417" y="457"/>
                  <a:pt x="387" y="575"/>
                </a:cubicBezTo>
                <a:lnTo>
                  <a:pt x="313" y="526"/>
                </a:lnTo>
                <a:lnTo>
                  <a:pt x="313" y="315"/>
                </a:lnTo>
                <a:cubicBezTo>
                  <a:pt x="313" y="280"/>
                  <a:pt x="284" y="252"/>
                  <a:pt x="249" y="252"/>
                </a:cubicBezTo>
                <a:cubicBezTo>
                  <a:pt x="215" y="252"/>
                  <a:pt x="186" y="280"/>
                  <a:pt x="186" y="315"/>
                </a:cubicBezTo>
                <a:lnTo>
                  <a:pt x="186" y="560"/>
                </a:lnTo>
                <a:cubicBezTo>
                  <a:pt x="186" y="581"/>
                  <a:pt x="197" y="601"/>
                  <a:pt x="214" y="613"/>
                </a:cubicBezTo>
                <a:lnTo>
                  <a:pt x="373" y="718"/>
                </a:lnTo>
                <a:lnTo>
                  <a:pt x="373" y="870"/>
                </a:lnTo>
                <a:cubicBezTo>
                  <a:pt x="257" y="873"/>
                  <a:pt x="241" y="863"/>
                  <a:pt x="214" y="880"/>
                </a:cubicBezTo>
                <a:lnTo>
                  <a:pt x="28" y="1005"/>
                </a:lnTo>
                <a:cubicBezTo>
                  <a:pt x="-1" y="1024"/>
                  <a:pt x="-9" y="1063"/>
                  <a:pt x="10" y="1092"/>
                </a:cubicBezTo>
                <a:cubicBezTo>
                  <a:pt x="30" y="1121"/>
                  <a:pt x="69" y="1129"/>
                  <a:pt x="98" y="1110"/>
                </a:cubicBezTo>
                <a:lnTo>
                  <a:pt x="269" y="996"/>
                </a:lnTo>
                <a:lnTo>
                  <a:pt x="373" y="996"/>
                </a:lnTo>
                <a:lnTo>
                  <a:pt x="373" y="1147"/>
                </a:lnTo>
                <a:lnTo>
                  <a:pt x="215" y="1249"/>
                </a:lnTo>
                <a:cubicBezTo>
                  <a:pt x="197" y="1261"/>
                  <a:pt x="186" y="1281"/>
                  <a:pt x="186" y="1302"/>
                </a:cubicBezTo>
                <a:lnTo>
                  <a:pt x="186" y="1555"/>
                </a:lnTo>
                <a:cubicBezTo>
                  <a:pt x="186" y="1589"/>
                  <a:pt x="215" y="1618"/>
                  <a:pt x="249" y="1618"/>
                </a:cubicBezTo>
                <a:cubicBezTo>
                  <a:pt x="284" y="1618"/>
                  <a:pt x="313" y="1589"/>
                  <a:pt x="313" y="1555"/>
                </a:cubicBezTo>
                <a:lnTo>
                  <a:pt x="313" y="1336"/>
                </a:lnTo>
                <a:lnTo>
                  <a:pt x="386" y="1289"/>
                </a:lnTo>
                <a:cubicBezTo>
                  <a:pt x="434" y="1478"/>
                  <a:pt x="605" y="1618"/>
                  <a:pt x="809" y="1618"/>
                </a:cubicBezTo>
                <a:cubicBezTo>
                  <a:pt x="1012" y="1618"/>
                  <a:pt x="1183" y="1478"/>
                  <a:pt x="1231" y="1291"/>
                </a:cubicBezTo>
                <a:lnTo>
                  <a:pt x="1305" y="1340"/>
                </a:lnTo>
                <a:lnTo>
                  <a:pt x="1305" y="1555"/>
                </a:lnTo>
                <a:cubicBezTo>
                  <a:pt x="1305" y="1589"/>
                  <a:pt x="1333" y="1618"/>
                  <a:pt x="1368" y="1618"/>
                </a:cubicBezTo>
                <a:cubicBezTo>
                  <a:pt x="1403" y="1618"/>
                  <a:pt x="1432" y="1589"/>
                  <a:pt x="1432" y="1555"/>
                </a:cubicBezTo>
                <a:lnTo>
                  <a:pt x="1432" y="1306"/>
                </a:lnTo>
                <a:cubicBezTo>
                  <a:pt x="1432" y="1285"/>
                  <a:pt x="1421" y="1265"/>
                  <a:pt x="1403" y="1253"/>
                </a:cubicBezTo>
                <a:lnTo>
                  <a:pt x="1245" y="1148"/>
                </a:lnTo>
                <a:lnTo>
                  <a:pt x="1245" y="996"/>
                </a:lnTo>
                <a:lnTo>
                  <a:pt x="1349" y="996"/>
                </a:lnTo>
                <a:lnTo>
                  <a:pt x="1520" y="1110"/>
                </a:lnTo>
                <a:cubicBezTo>
                  <a:pt x="1549" y="1129"/>
                  <a:pt x="1588" y="1121"/>
                  <a:pt x="1607" y="1092"/>
                </a:cubicBezTo>
                <a:cubicBezTo>
                  <a:pt x="1627" y="1063"/>
                  <a:pt x="1619" y="1024"/>
                  <a:pt x="1590" y="1005"/>
                </a:cubicBezTo>
                <a:close/>
              </a:path>
            </a:pathLst>
          </a:custGeom>
          <a:solidFill>
            <a:schemeClr val="bg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7" name="Google Shape;497;p40"/>
          <p:cNvSpPr/>
          <p:nvPr/>
        </p:nvSpPr>
        <p:spPr>
          <a:xfrm>
            <a:off x="6174935" y="1696961"/>
            <a:ext cx="380286" cy="381231"/>
          </a:xfrm>
          <a:custGeom>
            <a:avLst/>
            <a:gdLst/>
            <a:ahLst/>
            <a:cxnLst/>
            <a:rect l="l" t="t" r="r" b="b"/>
            <a:pathLst>
              <a:path w="1610" h="1614" extrusionOk="0">
                <a:moveTo>
                  <a:pt x="868" y="1181"/>
                </a:moveTo>
                <a:lnTo>
                  <a:pt x="868" y="1305"/>
                </a:lnTo>
                <a:cubicBezTo>
                  <a:pt x="868" y="1340"/>
                  <a:pt x="840" y="1368"/>
                  <a:pt x="805" y="1368"/>
                </a:cubicBezTo>
                <a:cubicBezTo>
                  <a:pt x="770" y="1368"/>
                  <a:pt x="742" y="1340"/>
                  <a:pt x="742" y="1305"/>
                </a:cubicBezTo>
                <a:lnTo>
                  <a:pt x="742" y="1181"/>
                </a:lnTo>
                <a:cubicBezTo>
                  <a:pt x="742" y="1146"/>
                  <a:pt x="770" y="1118"/>
                  <a:pt x="805" y="1118"/>
                </a:cubicBezTo>
                <a:cubicBezTo>
                  <a:pt x="840" y="1118"/>
                  <a:pt x="868" y="1146"/>
                  <a:pt x="868" y="1181"/>
                </a:cubicBezTo>
                <a:moveTo>
                  <a:pt x="868" y="435"/>
                </a:moveTo>
                <a:lnTo>
                  <a:pt x="868" y="932"/>
                </a:lnTo>
                <a:cubicBezTo>
                  <a:pt x="868" y="967"/>
                  <a:pt x="840" y="995"/>
                  <a:pt x="805" y="995"/>
                </a:cubicBezTo>
                <a:cubicBezTo>
                  <a:pt x="770" y="995"/>
                  <a:pt x="742" y="967"/>
                  <a:pt x="742" y="932"/>
                </a:cubicBezTo>
                <a:lnTo>
                  <a:pt x="742" y="435"/>
                </a:lnTo>
                <a:cubicBezTo>
                  <a:pt x="742" y="400"/>
                  <a:pt x="770" y="372"/>
                  <a:pt x="805" y="372"/>
                </a:cubicBezTo>
                <a:cubicBezTo>
                  <a:pt x="840" y="372"/>
                  <a:pt x="868" y="400"/>
                  <a:pt x="868" y="435"/>
                </a:cubicBezTo>
                <a:moveTo>
                  <a:pt x="1248" y="1488"/>
                </a:moveTo>
                <a:lnTo>
                  <a:pt x="362" y="1488"/>
                </a:lnTo>
                <a:cubicBezTo>
                  <a:pt x="183" y="1488"/>
                  <a:pt x="70" y="1294"/>
                  <a:pt x="157" y="1139"/>
                </a:cubicBezTo>
                <a:lnTo>
                  <a:pt x="676" y="202"/>
                </a:lnTo>
                <a:cubicBezTo>
                  <a:pt x="732" y="100"/>
                  <a:pt x="878" y="100"/>
                  <a:pt x="934" y="202"/>
                </a:cubicBezTo>
                <a:lnTo>
                  <a:pt x="1454" y="1139"/>
                </a:lnTo>
                <a:cubicBezTo>
                  <a:pt x="1540" y="1294"/>
                  <a:pt x="1428" y="1488"/>
                  <a:pt x="1248" y="1488"/>
                </a:cubicBezTo>
                <a:moveTo>
                  <a:pt x="1564" y="1078"/>
                </a:moveTo>
                <a:lnTo>
                  <a:pt x="1045" y="140"/>
                </a:lnTo>
                <a:cubicBezTo>
                  <a:pt x="941" y="-47"/>
                  <a:pt x="670" y="-47"/>
                  <a:pt x="565" y="140"/>
                </a:cubicBezTo>
                <a:lnTo>
                  <a:pt x="46" y="1078"/>
                </a:lnTo>
                <a:cubicBezTo>
                  <a:pt x="-87" y="1317"/>
                  <a:pt x="86" y="1614"/>
                  <a:pt x="362" y="1614"/>
                </a:cubicBezTo>
                <a:lnTo>
                  <a:pt x="1248" y="1614"/>
                </a:lnTo>
                <a:cubicBezTo>
                  <a:pt x="1526" y="1614"/>
                  <a:pt x="1696" y="1316"/>
                  <a:pt x="1564" y="1078"/>
                </a:cubicBezTo>
                <a:close/>
              </a:path>
            </a:pathLst>
          </a:custGeom>
          <a:solidFill>
            <a:schemeClr val="bg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FF5BC1-9C51-3CCC-5934-5E18B5894056}"/>
              </a:ext>
            </a:extLst>
          </p:cNvPr>
          <p:cNvSpPr>
            <a:spLocks noGrp="1"/>
          </p:cNvSpPr>
          <p:nvPr>
            <p:ph type="title"/>
          </p:nvPr>
        </p:nvSpPr>
        <p:spPr/>
        <p:txBody>
          <a:bodyPr/>
          <a:lstStyle/>
          <a:p>
            <a:r>
              <a:rPr lang="fr-FR" dirty="0"/>
              <a:t>Merci pour votre attention !</a:t>
            </a:r>
          </a:p>
        </p:txBody>
      </p:sp>
      <p:grpSp>
        <p:nvGrpSpPr>
          <p:cNvPr id="3" name="Google Shape;705;p50">
            <a:extLst>
              <a:ext uri="{FF2B5EF4-FFF2-40B4-BE49-F238E27FC236}">
                <a16:creationId xmlns:a16="http://schemas.microsoft.com/office/drawing/2014/main" id="{22B0CDF7-0F38-1AF2-6C85-C7C9931C5E95}"/>
              </a:ext>
            </a:extLst>
          </p:cNvPr>
          <p:cNvGrpSpPr/>
          <p:nvPr/>
        </p:nvGrpSpPr>
        <p:grpSpPr>
          <a:xfrm>
            <a:off x="1761552" y="1567346"/>
            <a:ext cx="3697356" cy="2177430"/>
            <a:chOff x="3045400" y="2515150"/>
            <a:chExt cx="1625700" cy="849000"/>
          </a:xfrm>
        </p:grpSpPr>
        <p:grpSp>
          <p:nvGrpSpPr>
            <p:cNvPr id="4" name="Google Shape;706;p50">
              <a:extLst>
                <a:ext uri="{FF2B5EF4-FFF2-40B4-BE49-F238E27FC236}">
                  <a16:creationId xmlns:a16="http://schemas.microsoft.com/office/drawing/2014/main" id="{7AFE3DD0-3021-9FA4-9684-5DB1A02AB311}"/>
                </a:ext>
              </a:extLst>
            </p:cNvPr>
            <p:cNvGrpSpPr/>
            <p:nvPr/>
          </p:nvGrpSpPr>
          <p:grpSpPr>
            <a:xfrm>
              <a:off x="3045400" y="2515150"/>
              <a:ext cx="1625700" cy="849000"/>
              <a:chOff x="4653650" y="1256600"/>
              <a:chExt cx="1625700" cy="849000"/>
            </a:xfrm>
          </p:grpSpPr>
          <p:sp>
            <p:nvSpPr>
              <p:cNvPr id="7" name="Google Shape;707;p50">
                <a:extLst>
                  <a:ext uri="{FF2B5EF4-FFF2-40B4-BE49-F238E27FC236}">
                    <a16:creationId xmlns:a16="http://schemas.microsoft.com/office/drawing/2014/main" id="{803428B7-BCE4-A8D3-2AC7-C39123D06066}"/>
                  </a:ext>
                </a:extLst>
              </p:cNvPr>
              <p:cNvSpPr/>
              <p:nvPr/>
            </p:nvSpPr>
            <p:spPr>
              <a:xfrm>
                <a:off x="4653650" y="1256600"/>
                <a:ext cx="1625700" cy="849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 name="Google Shape;708;p50">
                <a:extLst>
                  <a:ext uri="{FF2B5EF4-FFF2-40B4-BE49-F238E27FC236}">
                    <a16:creationId xmlns:a16="http://schemas.microsoft.com/office/drawing/2014/main" id="{1D274A62-CC91-DE6D-7014-CD0BDFFEDD5C}"/>
                  </a:ext>
                </a:extLst>
              </p:cNvPr>
              <p:cNvSpPr/>
              <p:nvPr/>
            </p:nvSpPr>
            <p:spPr>
              <a:xfrm>
                <a:off x="4653650" y="1256600"/>
                <a:ext cx="1625700" cy="106745"/>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5" name="Google Shape;709;p50">
              <a:extLst>
                <a:ext uri="{FF2B5EF4-FFF2-40B4-BE49-F238E27FC236}">
                  <a16:creationId xmlns:a16="http://schemas.microsoft.com/office/drawing/2014/main" id="{EB872C23-80DC-77DF-D1AB-8E4364F0C51A}"/>
                </a:ext>
              </a:extLst>
            </p:cNvPr>
            <p:cNvSpPr/>
            <p:nvPr/>
          </p:nvSpPr>
          <p:spPr>
            <a:xfrm>
              <a:off x="3109096" y="2536779"/>
              <a:ext cx="49800" cy="4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 name="Google Shape;710;p50">
              <a:extLst>
                <a:ext uri="{FF2B5EF4-FFF2-40B4-BE49-F238E27FC236}">
                  <a16:creationId xmlns:a16="http://schemas.microsoft.com/office/drawing/2014/main" id="{A600C8EB-EB0C-65AB-6E2B-68853AA46F51}"/>
                </a:ext>
              </a:extLst>
            </p:cNvPr>
            <p:cNvSpPr/>
            <p:nvPr/>
          </p:nvSpPr>
          <p:spPr>
            <a:xfrm>
              <a:off x="3179100" y="2536779"/>
              <a:ext cx="49800" cy="4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0" name="Google Shape;625;p48">
            <a:extLst>
              <a:ext uri="{FF2B5EF4-FFF2-40B4-BE49-F238E27FC236}">
                <a16:creationId xmlns:a16="http://schemas.microsoft.com/office/drawing/2014/main" id="{5222BBF8-79B4-B283-F995-D20823BBA155}"/>
              </a:ext>
            </a:extLst>
          </p:cNvPr>
          <p:cNvGrpSpPr/>
          <p:nvPr/>
        </p:nvGrpSpPr>
        <p:grpSpPr>
          <a:xfrm>
            <a:off x="5354418" y="2436731"/>
            <a:ext cx="1792661" cy="914100"/>
            <a:chOff x="4653648" y="1256600"/>
            <a:chExt cx="1625702" cy="914100"/>
          </a:xfrm>
        </p:grpSpPr>
        <p:sp>
          <p:nvSpPr>
            <p:cNvPr id="21" name="Google Shape;626;p48">
              <a:extLst>
                <a:ext uri="{FF2B5EF4-FFF2-40B4-BE49-F238E27FC236}">
                  <a16:creationId xmlns:a16="http://schemas.microsoft.com/office/drawing/2014/main" id="{C1DFC11E-2978-DEA2-8319-222E74C4C362}"/>
                </a:ext>
              </a:extLst>
            </p:cNvPr>
            <p:cNvSpPr/>
            <p:nvPr/>
          </p:nvSpPr>
          <p:spPr>
            <a:xfrm>
              <a:off x="4653648" y="1256600"/>
              <a:ext cx="1625700" cy="914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 name="Google Shape;627;p48">
              <a:extLst>
                <a:ext uri="{FF2B5EF4-FFF2-40B4-BE49-F238E27FC236}">
                  <a16:creationId xmlns:a16="http://schemas.microsoft.com/office/drawing/2014/main" id="{E5833AB8-01F9-E4E5-4936-5DA5BB96CDF0}"/>
                </a:ext>
              </a:extLst>
            </p:cNvPr>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9" name="Google Shape;628;p48">
            <a:extLst>
              <a:ext uri="{FF2B5EF4-FFF2-40B4-BE49-F238E27FC236}">
                <a16:creationId xmlns:a16="http://schemas.microsoft.com/office/drawing/2014/main" id="{DD867C5B-7074-CD5A-BA1A-64EDE0F7B507}"/>
              </a:ext>
            </a:extLst>
          </p:cNvPr>
          <p:cNvSpPr/>
          <p:nvPr/>
        </p:nvSpPr>
        <p:spPr>
          <a:xfrm>
            <a:off x="5526479" y="2743037"/>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629;p48">
            <a:extLst>
              <a:ext uri="{FF2B5EF4-FFF2-40B4-BE49-F238E27FC236}">
                <a16:creationId xmlns:a16="http://schemas.microsoft.com/office/drawing/2014/main" id="{43543856-341E-AD08-7B1F-C8BE85BC8541}"/>
              </a:ext>
            </a:extLst>
          </p:cNvPr>
          <p:cNvGrpSpPr/>
          <p:nvPr/>
        </p:nvGrpSpPr>
        <p:grpSpPr>
          <a:xfrm>
            <a:off x="6047020" y="2742975"/>
            <a:ext cx="407432" cy="407391"/>
            <a:chOff x="812101" y="2571761"/>
            <a:chExt cx="417066" cy="417024"/>
          </a:xfrm>
        </p:grpSpPr>
        <p:sp>
          <p:nvSpPr>
            <p:cNvPr id="11" name="Google Shape;630;p48">
              <a:extLst>
                <a:ext uri="{FF2B5EF4-FFF2-40B4-BE49-F238E27FC236}">
                  <a16:creationId xmlns:a16="http://schemas.microsoft.com/office/drawing/2014/main" id="{C3913E6E-FABD-B758-C9A3-13BD4823F9EF}"/>
                </a:ext>
              </a:extLst>
            </p:cNvPr>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1;p48">
              <a:extLst>
                <a:ext uri="{FF2B5EF4-FFF2-40B4-BE49-F238E27FC236}">
                  <a16:creationId xmlns:a16="http://schemas.microsoft.com/office/drawing/2014/main" id="{76B8E4EF-3D7A-887D-90C1-F1159ADABAB8}"/>
                </a:ext>
              </a:extLst>
            </p:cNvPr>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2;p48">
              <a:extLst>
                <a:ext uri="{FF2B5EF4-FFF2-40B4-BE49-F238E27FC236}">
                  <a16:creationId xmlns:a16="http://schemas.microsoft.com/office/drawing/2014/main" id="{F350320F-EADF-1E53-58CF-CF6B89DB54C9}"/>
                </a:ext>
              </a:extLst>
            </p:cNvPr>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33;p48">
              <a:extLst>
                <a:ext uri="{FF2B5EF4-FFF2-40B4-BE49-F238E27FC236}">
                  <a16:creationId xmlns:a16="http://schemas.microsoft.com/office/drawing/2014/main" id="{5D8C9F37-E5C6-F32D-A0F1-D49596D3862F}"/>
                </a:ext>
              </a:extLst>
            </p:cNvPr>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634;p48">
            <a:extLst>
              <a:ext uri="{FF2B5EF4-FFF2-40B4-BE49-F238E27FC236}">
                <a16:creationId xmlns:a16="http://schemas.microsoft.com/office/drawing/2014/main" id="{7D532885-59E0-D04E-EAF3-FC3FD5E0B557}"/>
              </a:ext>
            </a:extLst>
          </p:cNvPr>
          <p:cNvGrpSpPr/>
          <p:nvPr/>
        </p:nvGrpSpPr>
        <p:grpSpPr>
          <a:xfrm>
            <a:off x="6567614" y="2742975"/>
            <a:ext cx="407391" cy="407391"/>
            <a:chOff x="1323129" y="2571761"/>
            <a:chExt cx="417024" cy="417024"/>
          </a:xfrm>
        </p:grpSpPr>
        <p:sp>
          <p:nvSpPr>
            <p:cNvPr id="16" name="Google Shape;635;p48">
              <a:extLst>
                <a:ext uri="{FF2B5EF4-FFF2-40B4-BE49-F238E27FC236}">
                  <a16:creationId xmlns:a16="http://schemas.microsoft.com/office/drawing/2014/main" id="{15562351-6717-D5F1-A4BD-EF41940143A2}"/>
                </a:ext>
              </a:extLst>
            </p:cNvPr>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36;p48">
              <a:extLst>
                <a:ext uri="{FF2B5EF4-FFF2-40B4-BE49-F238E27FC236}">
                  <a16:creationId xmlns:a16="http://schemas.microsoft.com/office/drawing/2014/main" id="{A718DE67-E07E-2FD3-E918-5025BE3C5F9F}"/>
                </a:ext>
              </a:extLst>
            </p:cNvPr>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37;p48">
              <a:extLst>
                <a:ext uri="{FF2B5EF4-FFF2-40B4-BE49-F238E27FC236}">
                  <a16:creationId xmlns:a16="http://schemas.microsoft.com/office/drawing/2014/main" id="{573304D3-92F6-B62F-21B5-9ABF98938875}"/>
                </a:ext>
              </a:extLst>
            </p:cNvPr>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38;p48">
              <a:extLst>
                <a:ext uri="{FF2B5EF4-FFF2-40B4-BE49-F238E27FC236}">
                  <a16:creationId xmlns:a16="http://schemas.microsoft.com/office/drawing/2014/main" id="{4B727ECE-646F-7A7E-303E-244466C322E4}"/>
                </a:ext>
              </a:extLst>
            </p:cNvPr>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ZoneTexte 23">
            <a:extLst>
              <a:ext uri="{FF2B5EF4-FFF2-40B4-BE49-F238E27FC236}">
                <a16:creationId xmlns:a16="http://schemas.microsoft.com/office/drawing/2014/main" id="{1FE00D4D-ED2B-0A60-E8A8-4EE8CE2EA081}"/>
              </a:ext>
            </a:extLst>
          </p:cNvPr>
          <p:cNvSpPr txBox="1"/>
          <p:nvPr/>
        </p:nvSpPr>
        <p:spPr>
          <a:xfrm>
            <a:off x="1546707" y="1994341"/>
            <a:ext cx="4165757" cy="1508105"/>
          </a:xfrm>
          <a:prstGeom prst="rect">
            <a:avLst/>
          </a:prstGeom>
          <a:noFill/>
        </p:spPr>
        <p:txBody>
          <a:bodyPr wrap="square">
            <a:spAutoFit/>
          </a:bodyPr>
          <a:lstStyle/>
          <a:p>
            <a:pPr marL="0" lvl="0" indent="0" algn="ctr" rtl="0">
              <a:spcBef>
                <a:spcPts val="0"/>
              </a:spcBef>
              <a:spcAft>
                <a:spcPts val="0"/>
              </a:spcAft>
              <a:buNone/>
            </a:pPr>
            <a:r>
              <a:rPr lang="en-US" sz="2000" b="1" dirty="0">
                <a:solidFill>
                  <a:schemeClr val="tx1"/>
                </a:solidFill>
              </a:rPr>
              <a:t>Avez-vous des questions ?</a:t>
            </a:r>
          </a:p>
          <a:p>
            <a:pPr marL="0" lvl="0" indent="0" algn="ctr" rtl="0">
              <a:spcBef>
                <a:spcPts val="0"/>
              </a:spcBef>
              <a:spcAft>
                <a:spcPts val="0"/>
              </a:spcAft>
              <a:buNone/>
            </a:pPr>
            <a:endParaRPr lang="en-US" sz="1800" dirty="0">
              <a:solidFill>
                <a:schemeClr val="tx1"/>
              </a:solidFill>
            </a:endParaRPr>
          </a:p>
          <a:p>
            <a:pPr marL="0" lvl="0" indent="0" algn="ctr" rtl="0">
              <a:spcBef>
                <a:spcPts val="0"/>
              </a:spcBef>
              <a:spcAft>
                <a:spcPts val="0"/>
              </a:spcAft>
              <a:buNone/>
            </a:pPr>
            <a:r>
              <a:rPr lang="en-US" sz="1800" dirty="0">
                <a:solidFill>
                  <a:schemeClr val="tx1"/>
                </a:solidFill>
              </a:rPr>
              <a:t>Villemy.Emeline.line@gmail.com</a:t>
            </a:r>
          </a:p>
          <a:p>
            <a:pPr marL="0" lvl="0" indent="0" algn="ctr" rtl="0">
              <a:spcBef>
                <a:spcPts val="0"/>
              </a:spcBef>
              <a:spcAft>
                <a:spcPts val="0"/>
              </a:spcAft>
              <a:buNone/>
            </a:pPr>
            <a:br>
              <a:rPr lang="en-US" sz="1200" dirty="0">
                <a:solidFill>
                  <a:schemeClr val="tx1"/>
                </a:solidFill>
              </a:rPr>
            </a:br>
            <a:r>
              <a:rPr lang="en-US" sz="1200" dirty="0">
                <a:solidFill>
                  <a:schemeClr val="tx1"/>
                </a:solidFill>
              </a:rPr>
              <a:t>https://sera-line.github.io/Portfolio-Villemy-Emeline/Acceuil.html</a:t>
            </a:r>
          </a:p>
        </p:txBody>
      </p:sp>
    </p:spTree>
    <p:extLst>
      <p:ext uri="{BB962C8B-B14F-4D97-AF65-F5344CB8AC3E}">
        <p14:creationId xmlns:p14="http://schemas.microsoft.com/office/powerpoint/2010/main" val="2023970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3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Contenu du PPTX</a:t>
            </a:r>
            <a:endParaRPr dirty="0"/>
          </a:p>
        </p:txBody>
      </p:sp>
      <p:sp>
        <p:nvSpPr>
          <p:cNvPr id="350" name="Google Shape;350;p30"/>
          <p:cNvSpPr txBox="1">
            <a:spLocks noGrp="1"/>
          </p:cNvSpPr>
          <p:nvPr>
            <p:ph type="body" idx="1"/>
          </p:nvPr>
        </p:nvSpPr>
        <p:spPr>
          <a:xfrm>
            <a:off x="720000" y="1400099"/>
            <a:ext cx="77040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351" name="Google Shape;351;p30"/>
          <p:cNvGraphicFramePr/>
          <p:nvPr>
            <p:extLst>
              <p:ext uri="{D42A27DB-BD31-4B8C-83A1-F6EECF244321}">
                <p14:modId xmlns:p14="http://schemas.microsoft.com/office/powerpoint/2010/main" val="1296222602"/>
              </p:ext>
            </p:extLst>
          </p:nvPr>
        </p:nvGraphicFramePr>
        <p:xfrm>
          <a:off x="874413" y="1843425"/>
          <a:ext cx="7395175" cy="2169150"/>
        </p:xfrm>
        <a:graphic>
          <a:graphicData uri="http://schemas.openxmlformats.org/drawingml/2006/table">
            <a:tbl>
              <a:tblPr>
                <a:noFill/>
                <a:tableStyleId>{20068365-E170-4C23-A7FA-BA160DBDF4E9}</a:tableStyleId>
              </a:tblPr>
              <a:tblGrid>
                <a:gridCol w="2253125">
                  <a:extLst>
                    <a:ext uri="{9D8B030D-6E8A-4147-A177-3AD203B41FA5}">
                      <a16:colId xmlns:a16="http://schemas.microsoft.com/office/drawing/2014/main" val="20000"/>
                    </a:ext>
                  </a:extLst>
                </a:gridCol>
                <a:gridCol w="51420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Apprendre les bases</a:t>
                      </a:r>
                      <a:endParaRPr sz="1000" b="1" u="sng"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Open Sans"/>
                          <a:ea typeface="Open Sans"/>
                          <a:cs typeface="Open Sans"/>
                          <a:sym typeface="Open Sans"/>
                        </a:rPr>
                        <a:t>HTML, CSS, Github, VScode</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Créer un Repo et mettre en ligne</a:t>
                      </a:r>
                      <a:endParaRPr sz="1000" b="1" u="sng"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Open Sans"/>
                          <a:ea typeface="Open Sans"/>
                          <a:cs typeface="Open Sans"/>
                          <a:sym typeface="Open Sans"/>
                        </a:rPr>
                        <a:t>Expliquer l’hébergement de mon site et le lien entre mon codespace et mon repo</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Le contenu</a:t>
                      </a:r>
                      <a:endParaRPr sz="1000" b="1" u="sng"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fr-FR" sz="1000" dirty="0">
                          <a:solidFill>
                            <a:schemeClr val="dk1"/>
                          </a:solidFill>
                          <a:latin typeface="Open Sans"/>
                          <a:ea typeface="Open Sans"/>
                          <a:cs typeface="Open Sans"/>
                          <a:sym typeface="Open Sans"/>
                        </a:rPr>
                        <a:t>Le choix des pages, leur contenu, charte graphique </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Fonctionnalités</a:t>
                      </a:r>
                      <a:endParaRPr sz="1000" b="1" u="sng"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fr-FR" sz="1000" dirty="0">
                          <a:solidFill>
                            <a:schemeClr val="dk1"/>
                          </a:solidFill>
                          <a:latin typeface="Open Sans"/>
                          <a:ea typeface="Open Sans"/>
                          <a:cs typeface="Open Sans"/>
                          <a:sym typeface="Open Sans"/>
                        </a:rPr>
                        <a:t>Comment j’ai créer le menu, les boutons, l’écran de chargement</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fr-FR" sz="1000" b="1" u="sng" dirty="0">
                          <a:solidFill>
                            <a:schemeClr val="dk1"/>
                          </a:solidFill>
                          <a:latin typeface="Open Sans"/>
                          <a:ea typeface="Open Sans"/>
                          <a:cs typeface="Open Sans"/>
                          <a:sym typeface="Open Sans"/>
                        </a:rPr>
                        <a:t>Next steps </a:t>
                      </a:r>
                      <a:endParaRPr sz="1000" b="1" u="sng"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fr-FR" sz="1000" dirty="0">
                          <a:solidFill>
                            <a:schemeClr val="dk1"/>
                          </a:solidFill>
                          <a:latin typeface="Open Sans"/>
                          <a:ea typeface="Open Sans"/>
                          <a:cs typeface="Open Sans"/>
                          <a:sym typeface="Open Sans"/>
                        </a:rPr>
                        <a:t>Apprendre de nouveaux langages </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dirty="0">
                          <a:solidFill>
                            <a:schemeClr val="dk1"/>
                          </a:solidFill>
                          <a:latin typeface="Open Sans"/>
                          <a:ea typeface="Open Sans"/>
                          <a:cs typeface="Open Sans"/>
                          <a:sym typeface="Open Sans"/>
                        </a:rPr>
                        <a:t>Programmer des virus</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fr-FR" sz="1000" dirty="0">
                          <a:solidFill>
                            <a:schemeClr val="dk1"/>
                          </a:solidFill>
                          <a:latin typeface="Open Sans"/>
                          <a:ea typeface="Open Sans"/>
                          <a:cs typeface="Open Sans"/>
                          <a:sym typeface="Open Sans"/>
                        </a:rPr>
                        <a:t>Keylogger, bruteforce, ransomware, caméra espion</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52" name="Google Shape;352;p30"/>
          <p:cNvSpPr txBox="1"/>
          <p:nvPr/>
        </p:nvSpPr>
        <p:spPr>
          <a:xfrm>
            <a:off x="1518218" y="4133675"/>
            <a:ext cx="19881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For more info:</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BLOG</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FAQs</a:t>
            </a:r>
            <a:endParaRPr sz="1000" b="1" u="sng">
              <a:solidFill>
                <a:schemeClr val="dk1"/>
              </a:solidFill>
              <a:latin typeface="Open Sans"/>
              <a:ea typeface="Open Sans"/>
              <a:cs typeface="Open Sans"/>
              <a:sym typeface="Open Sans"/>
            </a:endParaRPr>
          </a:p>
        </p:txBody>
      </p:sp>
      <p:sp>
        <p:nvSpPr>
          <p:cNvPr id="353" name="Google Shape;353;p30"/>
          <p:cNvSpPr txBox="1"/>
          <p:nvPr/>
        </p:nvSpPr>
        <p:spPr>
          <a:xfrm>
            <a:off x="4144882" y="4152475"/>
            <a:ext cx="3480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Open Sans"/>
                <a:ea typeface="Open Sans"/>
                <a:cs typeface="Open Sans"/>
                <a:sym typeface="Open Sans"/>
              </a:rPr>
              <a:t>You can visit our sister projects:</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6">
                  <a:extLst>
                    <a:ext uri="{A12FA001-AC4F-418D-AE19-62706E023703}">
                      <ahyp:hlinkClr xmlns:ahyp="http://schemas.microsoft.com/office/drawing/2018/hyperlinkcolor" val="tx"/>
                    </a:ext>
                  </a:extLst>
                </a:hlinkClick>
              </a:rPr>
              <a:t>FREEPIK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7">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8">
                  <a:extLst>
                    <a:ext uri="{A12FA001-AC4F-418D-AE19-62706E023703}">
                      <ahyp:hlinkClr xmlns:ahyp="http://schemas.microsoft.com/office/drawing/2018/hyperlinkcolor" val="tx"/>
                    </a:ext>
                  </a:extLst>
                </a:hlinkClick>
              </a:rPr>
              <a:t>STORYSET</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9">
                  <a:extLst>
                    <a:ext uri="{A12FA001-AC4F-418D-AE19-62706E023703}">
                      <ahyp:hlinkClr xmlns:ahyp="http://schemas.microsoft.com/office/drawing/2018/hyperlinkcolor" val="tx"/>
                    </a:ext>
                  </a:extLst>
                </a:hlinkClick>
              </a:rPr>
              <a:t>WEPIK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0">
                  <a:extLst>
                    <a:ext uri="{A12FA001-AC4F-418D-AE19-62706E023703}">
                      <ahyp:hlinkClr xmlns:ahyp="http://schemas.microsoft.com/office/drawing/2018/hyperlinkcolor" val="tx"/>
                    </a:ext>
                  </a:extLst>
                </a:hlinkClick>
              </a:rPr>
              <a:t>VIDEVO</a:t>
            </a:r>
            <a:endParaRPr sz="1000" b="1">
              <a:solidFill>
                <a:schemeClr val="dk1"/>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1"/>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Index de cette présentation</a:t>
            </a:r>
            <a:endParaRPr dirty="0"/>
          </a:p>
        </p:txBody>
      </p:sp>
      <p:sp>
        <p:nvSpPr>
          <p:cNvPr id="359" name="Google Shape;359;p31"/>
          <p:cNvSpPr txBox="1">
            <a:spLocks noGrp="1"/>
          </p:cNvSpPr>
          <p:nvPr>
            <p:ph type="title" idx="2"/>
          </p:nvPr>
        </p:nvSpPr>
        <p:spPr>
          <a:xfrm>
            <a:off x="1589400"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0" name="Google Shape;360;p31"/>
          <p:cNvSpPr txBox="1">
            <a:spLocks noGrp="1"/>
          </p:cNvSpPr>
          <p:nvPr>
            <p:ph type="title" idx="3"/>
          </p:nvPr>
        </p:nvSpPr>
        <p:spPr>
          <a:xfrm>
            <a:off x="1589400"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61" name="Google Shape;361;p31"/>
          <p:cNvSpPr txBox="1">
            <a:spLocks noGrp="1"/>
          </p:cNvSpPr>
          <p:nvPr>
            <p:ph type="title" idx="4"/>
          </p:nvPr>
        </p:nvSpPr>
        <p:spPr>
          <a:xfrm>
            <a:off x="4165428"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62" name="Google Shape;362;p31"/>
          <p:cNvSpPr txBox="1">
            <a:spLocks noGrp="1"/>
          </p:cNvSpPr>
          <p:nvPr>
            <p:ph type="title" idx="5"/>
          </p:nvPr>
        </p:nvSpPr>
        <p:spPr>
          <a:xfrm>
            <a:off x="4165428"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63" name="Google Shape;363;p31"/>
          <p:cNvSpPr txBox="1">
            <a:spLocks noGrp="1"/>
          </p:cNvSpPr>
          <p:nvPr>
            <p:ph type="title" idx="6"/>
          </p:nvPr>
        </p:nvSpPr>
        <p:spPr>
          <a:xfrm>
            <a:off x="6741456"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64" name="Google Shape;364;p31"/>
          <p:cNvSpPr txBox="1">
            <a:spLocks noGrp="1"/>
          </p:cNvSpPr>
          <p:nvPr>
            <p:ph type="title" idx="7"/>
          </p:nvPr>
        </p:nvSpPr>
        <p:spPr>
          <a:xfrm>
            <a:off x="6741456"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65" name="Google Shape;365;p31"/>
          <p:cNvSpPr txBox="1">
            <a:spLocks noGrp="1"/>
          </p:cNvSpPr>
          <p:nvPr>
            <p:ph type="subTitle" idx="1"/>
          </p:nvPr>
        </p:nvSpPr>
        <p:spPr>
          <a:xfrm>
            <a:off x="720000"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bases</a:t>
            </a:r>
            <a:endParaRPr dirty="0"/>
          </a:p>
        </p:txBody>
      </p:sp>
      <p:sp>
        <p:nvSpPr>
          <p:cNvPr id="366" name="Google Shape;366;p31"/>
          <p:cNvSpPr txBox="1">
            <a:spLocks noGrp="1"/>
          </p:cNvSpPr>
          <p:nvPr>
            <p:ph type="subTitle" idx="8"/>
          </p:nvPr>
        </p:nvSpPr>
        <p:spPr>
          <a:xfrm>
            <a:off x="3296028"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Github</a:t>
            </a:r>
            <a:endParaRPr dirty="0"/>
          </a:p>
        </p:txBody>
      </p:sp>
      <p:sp>
        <p:nvSpPr>
          <p:cNvPr id="367" name="Google Shape;367;p31"/>
          <p:cNvSpPr txBox="1">
            <a:spLocks noGrp="1"/>
          </p:cNvSpPr>
          <p:nvPr>
            <p:ph type="subTitle" idx="9"/>
          </p:nvPr>
        </p:nvSpPr>
        <p:spPr>
          <a:xfrm>
            <a:off x="5872056"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Contenu</a:t>
            </a:r>
            <a:endParaRPr dirty="0"/>
          </a:p>
        </p:txBody>
      </p:sp>
      <p:sp>
        <p:nvSpPr>
          <p:cNvPr id="368" name="Google Shape;368;p31"/>
          <p:cNvSpPr txBox="1">
            <a:spLocks noGrp="1"/>
          </p:cNvSpPr>
          <p:nvPr>
            <p:ph type="subTitle" idx="13"/>
          </p:nvPr>
        </p:nvSpPr>
        <p:spPr>
          <a:xfrm>
            <a:off x="720000"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Fonctionnalités</a:t>
            </a:r>
            <a:endParaRPr dirty="0"/>
          </a:p>
        </p:txBody>
      </p:sp>
      <p:sp>
        <p:nvSpPr>
          <p:cNvPr id="369" name="Google Shape;369;p31"/>
          <p:cNvSpPr txBox="1">
            <a:spLocks noGrp="1"/>
          </p:cNvSpPr>
          <p:nvPr>
            <p:ph type="subTitle" idx="14"/>
          </p:nvPr>
        </p:nvSpPr>
        <p:spPr>
          <a:xfrm>
            <a:off x="3296028"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Next steps</a:t>
            </a:r>
            <a:endParaRPr dirty="0"/>
          </a:p>
        </p:txBody>
      </p:sp>
      <p:sp>
        <p:nvSpPr>
          <p:cNvPr id="370" name="Google Shape;370;p31"/>
          <p:cNvSpPr txBox="1">
            <a:spLocks noGrp="1"/>
          </p:cNvSpPr>
          <p:nvPr>
            <p:ph type="subTitle" idx="15"/>
          </p:nvPr>
        </p:nvSpPr>
        <p:spPr>
          <a:xfrm>
            <a:off x="5872056"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Pentest</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34"/>
          <p:cNvPicPr preferRelativeResize="0">
            <a:picLocks noGrp="1"/>
          </p:cNvPicPr>
          <p:nvPr>
            <p:ph type="pic" idx="3"/>
          </p:nvPr>
        </p:nvPicPr>
        <p:blipFill rotWithShape="1">
          <a:blip r:embed="rId3"/>
          <a:srcRect l="75" t="-3817" r="42923" b="3817"/>
          <a:stretch/>
        </p:blipFill>
        <p:spPr>
          <a:xfrm>
            <a:off x="956591" y="1069845"/>
            <a:ext cx="2818202" cy="3295799"/>
          </a:xfrm>
          <a:prstGeom prst="rect">
            <a:avLst/>
          </a:prstGeom>
        </p:spPr>
      </p:pic>
      <p:sp>
        <p:nvSpPr>
          <p:cNvPr id="402" name="Google Shape;402;p34"/>
          <p:cNvSpPr/>
          <p:nvPr/>
        </p:nvSpPr>
        <p:spPr>
          <a:xfrm>
            <a:off x="956593" y="1069845"/>
            <a:ext cx="2818200" cy="159600"/>
          </a:xfrm>
          <a:prstGeom prst="rect">
            <a:avLst/>
          </a:prstGeom>
          <a:solidFill>
            <a:schemeClr val="accent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3" name="Google Shape;403;p34"/>
          <p:cNvGrpSpPr/>
          <p:nvPr/>
        </p:nvGrpSpPr>
        <p:grpSpPr>
          <a:xfrm>
            <a:off x="3459718" y="771776"/>
            <a:ext cx="1243823" cy="1243823"/>
            <a:chOff x="4653650" y="1256600"/>
            <a:chExt cx="1625700" cy="1625700"/>
          </a:xfrm>
        </p:grpSpPr>
        <p:sp>
          <p:nvSpPr>
            <p:cNvPr id="404" name="Google Shape;404;p34"/>
            <p:cNvSpPr/>
            <p:nvPr/>
          </p:nvSpPr>
          <p:spPr>
            <a:xfrm>
              <a:off x="4653650" y="1256600"/>
              <a:ext cx="1625700" cy="1625700"/>
            </a:xfrm>
            <a:prstGeom prst="rect">
              <a:avLst/>
            </a:prstGeom>
            <a:solidFill>
              <a:schemeClr val="lt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5" name="Google Shape;405;p34"/>
            <p:cNvSpPr/>
            <p:nvPr/>
          </p:nvSpPr>
          <p:spPr>
            <a:xfrm>
              <a:off x="4653650" y="1256600"/>
              <a:ext cx="1625700" cy="159600"/>
            </a:xfrm>
            <a:prstGeom prst="rect">
              <a:avLst/>
            </a:prstGeom>
            <a:solidFill>
              <a:schemeClr val="tx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07" name="Google Shape;407;p34"/>
          <p:cNvSpPr txBox="1">
            <a:spLocks noGrp="1"/>
          </p:cNvSpPr>
          <p:nvPr>
            <p:ph type="title"/>
          </p:nvPr>
        </p:nvSpPr>
        <p:spPr>
          <a:xfrm>
            <a:off x="3958787" y="3200180"/>
            <a:ext cx="360795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bases</a:t>
            </a:r>
            <a:endParaRPr dirty="0"/>
          </a:p>
        </p:txBody>
      </p:sp>
      <p:sp>
        <p:nvSpPr>
          <p:cNvPr id="408" name="Google Shape;408;p34"/>
          <p:cNvSpPr txBox="1">
            <a:spLocks noGrp="1"/>
          </p:cNvSpPr>
          <p:nvPr>
            <p:ph type="title" idx="2"/>
          </p:nvPr>
        </p:nvSpPr>
        <p:spPr>
          <a:xfrm>
            <a:off x="4867150" y="2296925"/>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 name="Google Shape;660;p49">
            <a:extLst>
              <a:ext uri="{FF2B5EF4-FFF2-40B4-BE49-F238E27FC236}">
                <a16:creationId xmlns:a16="http://schemas.microsoft.com/office/drawing/2014/main" id="{74580B9B-DD6E-F066-C16D-D8425EF0B586}"/>
              </a:ext>
            </a:extLst>
          </p:cNvPr>
          <p:cNvSpPr/>
          <p:nvPr/>
        </p:nvSpPr>
        <p:spPr>
          <a:xfrm>
            <a:off x="6945549" y="1732860"/>
            <a:ext cx="775527" cy="639532"/>
          </a:xfrm>
          <a:custGeom>
            <a:avLst/>
            <a:gdLst/>
            <a:ahLst/>
            <a:cxnLst/>
            <a:rect l="l" t="t" r="r" b="b"/>
            <a:pathLst>
              <a:path w="1618" h="1617" extrusionOk="0">
                <a:moveTo>
                  <a:pt x="1121" y="1305"/>
                </a:moveTo>
                <a:cubicBezTo>
                  <a:pt x="1121" y="1340"/>
                  <a:pt x="1093" y="1369"/>
                  <a:pt x="1058" y="1369"/>
                </a:cubicBezTo>
                <a:lnTo>
                  <a:pt x="809" y="1369"/>
                </a:lnTo>
                <a:cubicBezTo>
                  <a:pt x="774" y="1369"/>
                  <a:pt x="746" y="1340"/>
                  <a:pt x="746" y="1305"/>
                </a:cubicBezTo>
                <a:cubicBezTo>
                  <a:pt x="746" y="1270"/>
                  <a:pt x="774" y="1242"/>
                  <a:pt x="809" y="1242"/>
                </a:cubicBezTo>
                <a:lnTo>
                  <a:pt x="1058" y="1242"/>
                </a:lnTo>
                <a:cubicBezTo>
                  <a:pt x="1093" y="1242"/>
                  <a:pt x="1121" y="1271"/>
                  <a:pt x="1121" y="1305"/>
                </a:cubicBezTo>
                <a:moveTo>
                  <a:pt x="605" y="1012"/>
                </a:moveTo>
                <a:cubicBezTo>
                  <a:pt x="630" y="1037"/>
                  <a:pt x="630" y="1077"/>
                  <a:pt x="605" y="1101"/>
                </a:cubicBezTo>
                <a:lnTo>
                  <a:pt x="356" y="1350"/>
                </a:lnTo>
                <a:cubicBezTo>
                  <a:pt x="332" y="1375"/>
                  <a:pt x="292" y="1375"/>
                  <a:pt x="267" y="1350"/>
                </a:cubicBezTo>
                <a:cubicBezTo>
                  <a:pt x="242" y="1325"/>
                  <a:pt x="242" y="1285"/>
                  <a:pt x="267" y="1261"/>
                </a:cubicBezTo>
                <a:lnTo>
                  <a:pt x="471" y="1057"/>
                </a:lnTo>
                <a:lnTo>
                  <a:pt x="267" y="853"/>
                </a:lnTo>
                <a:cubicBezTo>
                  <a:pt x="242" y="828"/>
                  <a:pt x="242" y="788"/>
                  <a:pt x="267" y="763"/>
                </a:cubicBezTo>
                <a:cubicBezTo>
                  <a:pt x="292" y="739"/>
                  <a:pt x="332" y="739"/>
                  <a:pt x="356" y="763"/>
                </a:cubicBezTo>
                <a:lnTo>
                  <a:pt x="605" y="1012"/>
                </a:lnTo>
                <a:moveTo>
                  <a:pt x="481" y="312"/>
                </a:moveTo>
                <a:cubicBezTo>
                  <a:pt x="481" y="268"/>
                  <a:pt x="517" y="233"/>
                  <a:pt x="560" y="233"/>
                </a:cubicBezTo>
                <a:cubicBezTo>
                  <a:pt x="604" y="233"/>
                  <a:pt x="639" y="268"/>
                  <a:pt x="639" y="312"/>
                </a:cubicBezTo>
                <a:cubicBezTo>
                  <a:pt x="639" y="355"/>
                  <a:pt x="604" y="391"/>
                  <a:pt x="560" y="391"/>
                </a:cubicBezTo>
                <a:cubicBezTo>
                  <a:pt x="517" y="391"/>
                  <a:pt x="481" y="355"/>
                  <a:pt x="481" y="312"/>
                </a:cubicBezTo>
                <a:moveTo>
                  <a:pt x="233" y="312"/>
                </a:moveTo>
                <a:cubicBezTo>
                  <a:pt x="233" y="268"/>
                  <a:pt x="268" y="233"/>
                  <a:pt x="312" y="233"/>
                </a:cubicBezTo>
                <a:cubicBezTo>
                  <a:pt x="355" y="233"/>
                  <a:pt x="391" y="268"/>
                  <a:pt x="391" y="312"/>
                </a:cubicBezTo>
                <a:cubicBezTo>
                  <a:pt x="391" y="355"/>
                  <a:pt x="355" y="391"/>
                  <a:pt x="312" y="391"/>
                </a:cubicBezTo>
                <a:cubicBezTo>
                  <a:pt x="268" y="391"/>
                  <a:pt x="233" y="355"/>
                  <a:pt x="233" y="312"/>
                </a:cubicBezTo>
                <a:moveTo>
                  <a:pt x="126" y="623"/>
                </a:moveTo>
                <a:lnTo>
                  <a:pt x="1492" y="623"/>
                </a:lnTo>
                <a:lnTo>
                  <a:pt x="1492" y="1491"/>
                </a:lnTo>
                <a:lnTo>
                  <a:pt x="126" y="1491"/>
                </a:lnTo>
                <a:lnTo>
                  <a:pt x="126" y="623"/>
                </a:lnTo>
                <a:moveTo>
                  <a:pt x="1492" y="497"/>
                </a:moveTo>
                <a:lnTo>
                  <a:pt x="126" y="497"/>
                </a:lnTo>
                <a:lnTo>
                  <a:pt x="126" y="126"/>
                </a:lnTo>
                <a:lnTo>
                  <a:pt x="1492" y="126"/>
                </a:lnTo>
                <a:lnTo>
                  <a:pt x="1492" y="497"/>
                </a:lnTo>
                <a:moveTo>
                  <a:pt x="1555" y="0"/>
                </a:moveTo>
                <a:lnTo>
                  <a:pt x="63" y="0"/>
                </a:lnTo>
                <a:cubicBezTo>
                  <a:pt x="28" y="0"/>
                  <a:pt x="0" y="28"/>
                  <a:pt x="0" y="63"/>
                </a:cubicBezTo>
                <a:lnTo>
                  <a:pt x="0" y="1554"/>
                </a:lnTo>
                <a:cubicBezTo>
                  <a:pt x="0" y="1589"/>
                  <a:pt x="28" y="1617"/>
                  <a:pt x="63" y="1617"/>
                </a:cubicBezTo>
                <a:lnTo>
                  <a:pt x="1555" y="1617"/>
                </a:lnTo>
                <a:cubicBezTo>
                  <a:pt x="1590" y="1617"/>
                  <a:pt x="1618" y="1589"/>
                  <a:pt x="1618" y="1554"/>
                </a:cubicBezTo>
                <a:lnTo>
                  <a:pt x="1618" y="63"/>
                </a:lnTo>
                <a:cubicBezTo>
                  <a:pt x="1618" y="28"/>
                  <a:pt x="1590" y="0"/>
                  <a:pt x="1555" y="0"/>
                </a:cubicBezTo>
                <a:close/>
              </a:path>
            </a:pathLst>
          </a:custGeom>
          <a:solidFill>
            <a:schemeClr val="bg2"/>
          </a:solidFill>
          <a:ln>
            <a:solidFill>
              <a:schemeClr val="bg2"/>
            </a:solid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pic>
        <p:nvPicPr>
          <p:cNvPr id="1030" name="Picture 6">
            <a:extLst>
              <a:ext uri="{FF2B5EF4-FFF2-40B4-BE49-F238E27FC236}">
                <a16:creationId xmlns:a16="http://schemas.microsoft.com/office/drawing/2014/main" id="{89853AB8-6112-7D40-D1ED-44AB35815A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61620" y="1193317"/>
            <a:ext cx="539542" cy="539542"/>
          </a:xfrm>
          <a:prstGeom prst="rect">
            <a:avLst/>
          </a:prstGeom>
          <a:noFill/>
        </p:spPr>
      </p:pic>
      <p:pic>
        <p:nvPicPr>
          <p:cNvPr id="1026" name="Picture 2">
            <a:extLst>
              <a:ext uri="{FF2B5EF4-FFF2-40B4-BE49-F238E27FC236}">
                <a16:creationId xmlns:a16="http://schemas.microsoft.com/office/drawing/2014/main" id="{91A79E1E-0E28-46C1-E588-B248E3831B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02348" y="1463088"/>
            <a:ext cx="536009" cy="5360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0E5CFA9-9209-96AB-36A6-4D83F447B0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4902" y="924037"/>
            <a:ext cx="618112" cy="618112"/>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oogle Shape;10324;p68">
            <a:extLst>
              <a:ext uri="{FF2B5EF4-FFF2-40B4-BE49-F238E27FC236}">
                <a16:creationId xmlns:a16="http://schemas.microsoft.com/office/drawing/2014/main" id="{7085C667-B0C0-C003-F78A-BAC2FA207D08}"/>
              </a:ext>
            </a:extLst>
          </p:cNvPr>
          <p:cNvGrpSpPr/>
          <p:nvPr/>
        </p:nvGrpSpPr>
        <p:grpSpPr>
          <a:xfrm>
            <a:off x="3477729" y="4005100"/>
            <a:ext cx="862350" cy="721087"/>
            <a:chOff x="-3137650" y="2787000"/>
            <a:chExt cx="291450" cy="257575"/>
          </a:xfrm>
        </p:grpSpPr>
        <p:sp>
          <p:nvSpPr>
            <p:cNvPr id="10" name="Google Shape;10325;p68">
              <a:extLst>
                <a:ext uri="{FF2B5EF4-FFF2-40B4-BE49-F238E27FC236}">
                  <a16:creationId xmlns:a16="http://schemas.microsoft.com/office/drawing/2014/main" id="{B9DF5554-E85F-34B7-8D3B-89A2F6C477BF}"/>
                </a:ext>
              </a:extLst>
            </p:cNvPr>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26;p68">
              <a:extLst>
                <a:ext uri="{FF2B5EF4-FFF2-40B4-BE49-F238E27FC236}">
                  <a16:creationId xmlns:a16="http://schemas.microsoft.com/office/drawing/2014/main" id="{9D90D338-ADAC-58FD-4582-9CC2B46784B6}"/>
                </a:ext>
              </a:extLst>
            </p:cNvPr>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327;p68">
              <a:extLst>
                <a:ext uri="{FF2B5EF4-FFF2-40B4-BE49-F238E27FC236}">
                  <a16:creationId xmlns:a16="http://schemas.microsoft.com/office/drawing/2014/main" id="{75E5DA0F-049B-BBFF-FF93-1A898FAD9F6D}"/>
                </a:ext>
              </a:extLst>
            </p:cNvPr>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328;p68">
              <a:extLst>
                <a:ext uri="{FF2B5EF4-FFF2-40B4-BE49-F238E27FC236}">
                  <a16:creationId xmlns:a16="http://schemas.microsoft.com/office/drawing/2014/main" id="{997EE644-2CB6-85A4-C80E-9B46DFC4619E}"/>
                </a:ext>
              </a:extLst>
            </p:cNvPr>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329;p68">
              <a:extLst>
                <a:ext uri="{FF2B5EF4-FFF2-40B4-BE49-F238E27FC236}">
                  <a16:creationId xmlns:a16="http://schemas.microsoft.com/office/drawing/2014/main" id="{B5980EA2-DF5B-5E8E-10E9-415852F2AE82}"/>
                </a:ext>
              </a:extLst>
            </p:cNvPr>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330;p68">
              <a:extLst>
                <a:ext uri="{FF2B5EF4-FFF2-40B4-BE49-F238E27FC236}">
                  <a16:creationId xmlns:a16="http://schemas.microsoft.com/office/drawing/2014/main" id="{771F8310-E747-4031-BE86-08419A82BCC3}"/>
                </a:ext>
              </a:extLst>
            </p:cNvPr>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331;p68">
              <a:extLst>
                <a:ext uri="{FF2B5EF4-FFF2-40B4-BE49-F238E27FC236}">
                  <a16:creationId xmlns:a16="http://schemas.microsoft.com/office/drawing/2014/main" id="{79C5C180-0F76-36D9-3DEE-29D5A1C22566}"/>
                </a:ext>
              </a:extLst>
            </p:cNvPr>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332;p68">
              <a:extLst>
                <a:ext uri="{FF2B5EF4-FFF2-40B4-BE49-F238E27FC236}">
                  <a16:creationId xmlns:a16="http://schemas.microsoft.com/office/drawing/2014/main" id="{4A70457B-1C44-BCB6-A8CE-5C253CBA4A1C}"/>
                </a:ext>
              </a:extLst>
            </p:cNvPr>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70191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pic>
        <p:nvPicPr>
          <p:cNvPr id="375" name="Google Shape;375;p32"/>
          <p:cNvPicPr preferRelativeResize="0">
            <a:picLocks noGrp="1"/>
          </p:cNvPicPr>
          <p:nvPr>
            <p:ph type="pic" idx="2"/>
          </p:nvPr>
        </p:nvPicPr>
        <p:blipFill rotWithShape="1">
          <a:blip r:embed="rId3">
            <a:alphaModFix/>
          </a:blip>
          <a:srcRect l="13809" r="29197"/>
          <a:stretch/>
        </p:blipFill>
        <p:spPr>
          <a:xfrm>
            <a:off x="5237825" y="1001375"/>
            <a:ext cx="2818200" cy="3295800"/>
          </a:xfrm>
          <a:prstGeom prst="rect">
            <a:avLst/>
          </a:prstGeom>
        </p:spPr>
      </p:pic>
      <p:sp>
        <p:nvSpPr>
          <p:cNvPr id="376" name="Google Shape;376;p32"/>
          <p:cNvSpPr txBox="1">
            <a:spLocks noGrp="1"/>
          </p:cNvSpPr>
          <p:nvPr>
            <p:ph type="title"/>
          </p:nvPr>
        </p:nvSpPr>
        <p:spPr>
          <a:xfrm>
            <a:off x="713225" y="885888"/>
            <a:ext cx="4294800" cy="10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Les bases pour coder et programmer</a:t>
            </a:r>
            <a:endParaRPr dirty="0"/>
          </a:p>
        </p:txBody>
      </p:sp>
      <p:sp>
        <p:nvSpPr>
          <p:cNvPr id="377" name="Google Shape;377;p32"/>
          <p:cNvSpPr txBox="1">
            <a:spLocks noGrp="1"/>
          </p:cNvSpPr>
          <p:nvPr>
            <p:ph type="subTitle" idx="1"/>
          </p:nvPr>
        </p:nvSpPr>
        <p:spPr>
          <a:xfrm>
            <a:off x="713225" y="1887913"/>
            <a:ext cx="4294800" cy="26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Pour faire mon portfolio il m’a fallu apprendre des langages de bases, largement connus et utilisés :</a:t>
            </a:r>
            <a:endParaRPr dirty="0"/>
          </a:p>
          <a:p>
            <a:pPr marL="457200" lvl="0" indent="-304800" algn="l" rtl="0">
              <a:spcBef>
                <a:spcPts val="1000"/>
              </a:spcBef>
              <a:spcAft>
                <a:spcPts val="0"/>
              </a:spcAft>
              <a:buSzPts val="1200"/>
              <a:buChar char="●"/>
            </a:pPr>
            <a:r>
              <a:rPr lang="en" b="1" dirty="0"/>
              <a:t>HTML</a:t>
            </a:r>
            <a:r>
              <a:rPr lang="en" dirty="0"/>
              <a:t>: Un langage de “balisage” permettant de créer du contenu sur une page web sans y attacher de style particulier</a:t>
            </a:r>
          </a:p>
          <a:p>
            <a:pPr marL="457200" lvl="0" indent="-304800" algn="l" rtl="0">
              <a:spcBef>
                <a:spcPts val="1000"/>
              </a:spcBef>
              <a:spcAft>
                <a:spcPts val="0"/>
              </a:spcAft>
              <a:buSzPts val="1200"/>
              <a:buChar char="●"/>
            </a:pPr>
            <a:r>
              <a:rPr lang="en" b="1" dirty="0"/>
              <a:t>CSS</a:t>
            </a:r>
            <a:r>
              <a:rPr lang="en" dirty="0"/>
              <a:t>: Un langage de stylesheets, permettant d’incorporer à son code du “style”, couleurs, animations, effets…etc</a:t>
            </a:r>
          </a:p>
          <a:p>
            <a:pPr marL="457200" lvl="0" indent="-304800" algn="l" rtl="0">
              <a:spcBef>
                <a:spcPts val="1000"/>
              </a:spcBef>
              <a:spcAft>
                <a:spcPts val="0"/>
              </a:spcAft>
              <a:buSzPts val="1200"/>
              <a:buChar char="●"/>
            </a:pPr>
            <a:r>
              <a:rPr lang="en" b="1" dirty="0"/>
              <a:t>JavaScript</a:t>
            </a:r>
            <a:r>
              <a:rPr lang="en" dirty="0"/>
              <a:t>: Un langage notamment connu pour sa large capacité d’animations et de flexibilité.</a:t>
            </a:r>
            <a:endParaRPr dirty="0"/>
          </a:p>
        </p:txBody>
      </p:sp>
      <p:sp>
        <p:nvSpPr>
          <p:cNvPr id="378" name="Google Shape;378;p32"/>
          <p:cNvSpPr/>
          <p:nvPr/>
        </p:nvSpPr>
        <p:spPr>
          <a:xfrm>
            <a:off x="5237824" y="1001375"/>
            <a:ext cx="2818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79" name="Google Shape;379;p32"/>
          <p:cNvGrpSpPr/>
          <p:nvPr/>
        </p:nvGrpSpPr>
        <p:grpSpPr>
          <a:xfrm>
            <a:off x="7034563" y="3360187"/>
            <a:ext cx="1243823" cy="1243823"/>
            <a:chOff x="4653650" y="1256600"/>
            <a:chExt cx="1625700" cy="1625700"/>
          </a:xfrm>
        </p:grpSpPr>
        <p:sp>
          <p:nvSpPr>
            <p:cNvPr id="380" name="Google Shape;380;p32"/>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81" name="Google Shape;381;p32"/>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82" name="Google Shape;382;p32"/>
          <p:cNvSpPr/>
          <p:nvPr/>
        </p:nvSpPr>
        <p:spPr>
          <a:xfrm>
            <a:off x="7330408" y="3656017"/>
            <a:ext cx="652151" cy="652151"/>
          </a:xfrm>
          <a:custGeom>
            <a:avLst/>
            <a:gdLst/>
            <a:ahLst/>
            <a:cxnLst/>
            <a:rect l="l" t="t" r="r" b="b"/>
            <a:pathLst>
              <a:path w="1618" h="1618" extrusionOk="0">
                <a:moveTo>
                  <a:pt x="1492" y="1491"/>
                </a:moveTo>
                <a:lnTo>
                  <a:pt x="1245" y="1491"/>
                </a:lnTo>
                <a:lnTo>
                  <a:pt x="1245" y="1057"/>
                </a:lnTo>
                <a:cubicBezTo>
                  <a:pt x="1245" y="1022"/>
                  <a:pt x="1217" y="994"/>
                  <a:pt x="1182" y="994"/>
                </a:cubicBezTo>
                <a:lnTo>
                  <a:pt x="436" y="994"/>
                </a:lnTo>
                <a:cubicBezTo>
                  <a:pt x="401" y="994"/>
                  <a:pt x="373" y="1022"/>
                  <a:pt x="373" y="1057"/>
                </a:cubicBezTo>
                <a:lnTo>
                  <a:pt x="373" y="1491"/>
                </a:lnTo>
                <a:lnTo>
                  <a:pt x="126" y="1491"/>
                </a:lnTo>
                <a:lnTo>
                  <a:pt x="126" y="1430"/>
                </a:lnTo>
                <a:cubicBezTo>
                  <a:pt x="126" y="1154"/>
                  <a:pt x="290" y="914"/>
                  <a:pt x="530" y="807"/>
                </a:cubicBezTo>
                <a:cubicBezTo>
                  <a:pt x="692" y="934"/>
                  <a:pt x="923" y="936"/>
                  <a:pt x="1088" y="807"/>
                </a:cubicBezTo>
                <a:cubicBezTo>
                  <a:pt x="1328" y="914"/>
                  <a:pt x="1492" y="1154"/>
                  <a:pt x="1492" y="1430"/>
                </a:cubicBezTo>
                <a:lnTo>
                  <a:pt x="1492" y="1491"/>
                </a:lnTo>
                <a:moveTo>
                  <a:pt x="499" y="1120"/>
                </a:moveTo>
                <a:lnTo>
                  <a:pt x="1119" y="1120"/>
                </a:lnTo>
                <a:lnTo>
                  <a:pt x="1119" y="1491"/>
                </a:lnTo>
                <a:lnTo>
                  <a:pt x="499" y="1491"/>
                </a:lnTo>
                <a:lnTo>
                  <a:pt x="499" y="1120"/>
                </a:lnTo>
                <a:moveTo>
                  <a:pt x="809" y="127"/>
                </a:moveTo>
                <a:cubicBezTo>
                  <a:pt x="912" y="127"/>
                  <a:pt x="1004" y="174"/>
                  <a:pt x="1063" y="249"/>
                </a:cubicBezTo>
                <a:lnTo>
                  <a:pt x="555" y="249"/>
                </a:lnTo>
                <a:cubicBezTo>
                  <a:pt x="615" y="175"/>
                  <a:pt x="706" y="127"/>
                  <a:pt x="809" y="127"/>
                </a:cubicBezTo>
                <a:moveTo>
                  <a:pt x="872" y="375"/>
                </a:moveTo>
                <a:cubicBezTo>
                  <a:pt x="873" y="375"/>
                  <a:pt x="1171" y="376"/>
                  <a:pt x="1172" y="376"/>
                </a:cubicBezTo>
                <a:cubicBezTo>
                  <a:pt x="1177" y="376"/>
                  <a:pt x="1181" y="380"/>
                  <a:pt x="1181" y="385"/>
                </a:cubicBezTo>
                <a:cubicBezTo>
                  <a:pt x="1181" y="521"/>
                  <a:pt x="1015" y="591"/>
                  <a:pt x="918" y="494"/>
                </a:cubicBezTo>
                <a:cubicBezTo>
                  <a:pt x="865" y="442"/>
                  <a:pt x="873" y="379"/>
                  <a:pt x="872" y="375"/>
                </a:cubicBezTo>
                <a:moveTo>
                  <a:pt x="562" y="663"/>
                </a:moveTo>
                <a:cubicBezTo>
                  <a:pt x="658" y="673"/>
                  <a:pt x="749" y="634"/>
                  <a:pt x="809" y="561"/>
                </a:cubicBezTo>
                <a:cubicBezTo>
                  <a:pt x="869" y="634"/>
                  <a:pt x="960" y="673"/>
                  <a:pt x="1056" y="663"/>
                </a:cubicBezTo>
                <a:cubicBezTo>
                  <a:pt x="925" y="815"/>
                  <a:pt x="692" y="814"/>
                  <a:pt x="562" y="663"/>
                </a:cubicBezTo>
                <a:moveTo>
                  <a:pt x="701" y="494"/>
                </a:moveTo>
                <a:cubicBezTo>
                  <a:pt x="603" y="591"/>
                  <a:pt x="437" y="521"/>
                  <a:pt x="437" y="385"/>
                </a:cubicBezTo>
                <a:cubicBezTo>
                  <a:pt x="437" y="380"/>
                  <a:pt x="441" y="375"/>
                  <a:pt x="446" y="375"/>
                </a:cubicBezTo>
                <a:lnTo>
                  <a:pt x="746" y="375"/>
                </a:lnTo>
                <a:cubicBezTo>
                  <a:pt x="745" y="379"/>
                  <a:pt x="753" y="442"/>
                  <a:pt x="701" y="494"/>
                </a:cubicBezTo>
                <a:moveTo>
                  <a:pt x="1179" y="710"/>
                </a:moveTo>
                <a:cubicBezTo>
                  <a:pt x="1212" y="664"/>
                  <a:pt x="1235" y="612"/>
                  <a:pt x="1249" y="556"/>
                </a:cubicBezTo>
                <a:cubicBezTo>
                  <a:pt x="1287" y="508"/>
                  <a:pt x="1307" y="447"/>
                  <a:pt x="1307" y="385"/>
                </a:cubicBezTo>
                <a:cubicBezTo>
                  <a:pt x="1307" y="326"/>
                  <a:pt x="1269" y="275"/>
                  <a:pt x="1216" y="257"/>
                </a:cubicBezTo>
                <a:cubicBezTo>
                  <a:pt x="1143" y="104"/>
                  <a:pt x="988" y="0"/>
                  <a:pt x="809" y="0"/>
                </a:cubicBezTo>
                <a:cubicBezTo>
                  <a:pt x="631" y="0"/>
                  <a:pt x="475" y="104"/>
                  <a:pt x="402" y="257"/>
                </a:cubicBezTo>
                <a:cubicBezTo>
                  <a:pt x="349" y="275"/>
                  <a:pt x="311" y="326"/>
                  <a:pt x="311" y="385"/>
                </a:cubicBezTo>
                <a:cubicBezTo>
                  <a:pt x="311" y="447"/>
                  <a:pt x="332" y="508"/>
                  <a:pt x="370" y="556"/>
                </a:cubicBezTo>
                <a:cubicBezTo>
                  <a:pt x="383" y="612"/>
                  <a:pt x="406" y="664"/>
                  <a:pt x="439" y="710"/>
                </a:cubicBezTo>
                <a:cubicBezTo>
                  <a:pt x="178" y="844"/>
                  <a:pt x="0" y="1117"/>
                  <a:pt x="0" y="1430"/>
                </a:cubicBezTo>
                <a:lnTo>
                  <a:pt x="0" y="1554"/>
                </a:lnTo>
                <a:cubicBezTo>
                  <a:pt x="0" y="1589"/>
                  <a:pt x="28" y="1618"/>
                  <a:pt x="63" y="1618"/>
                </a:cubicBezTo>
                <a:lnTo>
                  <a:pt x="1555" y="1618"/>
                </a:lnTo>
                <a:cubicBezTo>
                  <a:pt x="1590" y="1618"/>
                  <a:pt x="1618" y="1589"/>
                  <a:pt x="1618" y="1554"/>
                </a:cubicBezTo>
                <a:lnTo>
                  <a:pt x="1618" y="1430"/>
                </a:lnTo>
                <a:cubicBezTo>
                  <a:pt x="1618" y="1117"/>
                  <a:pt x="1440" y="845"/>
                  <a:pt x="1179" y="71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3"/>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étapes de conception</a:t>
            </a:r>
            <a:endParaRPr dirty="0"/>
          </a:p>
        </p:txBody>
      </p:sp>
      <p:sp>
        <p:nvSpPr>
          <p:cNvPr id="388" name="Google Shape;388;p33"/>
          <p:cNvSpPr txBox="1">
            <a:spLocks noGrp="1"/>
          </p:cNvSpPr>
          <p:nvPr>
            <p:ph type="subTitle" idx="4"/>
          </p:nvPr>
        </p:nvSpPr>
        <p:spPr>
          <a:xfrm>
            <a:off x="851225"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Bases de programmation</a:t>
            </a:r>
            <a:endParaRPr dirty="0"/>
          </a:p>
        </p:txBody>
      </p:sp>
      <p:sp>
        <p:nvSpPr>
          <p:cNvPr id="389" name="Google Shape;389;p33"/>
          <p:cNvSpPr txBox="1">
            <a:spLocks noGrp="1"/>
          </p:cNvSpPr>
          <p:nvPr>
            <p:ph type="subTitle" idx="5"/>
          </p:nvPr>
        </p:nvSpPr>
        <p:spPr>
          <a:xfrm>
            <a:off x="3397954"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Créativité</a:t>
            </a:r>
            <a:endParaRPr dirty="0"/>
          </a:p>
        </p:txBody>
      </p:sp>
      <p:sp>
        <p:nvSpPr>
          <p:cNvPr id="390" name="Google Shape;390;p33"/>
          <p:cNvSpPr txBox="1">
            <a:spLocks noGrp="1"/>
          </p:cNvSpPr>
          <p:nvPr>
            <p:ph type="subTitle" idx="1"/>
          </p:nvPr>
        </p:nvSpPr>
        <p:spPr>
          <a:xfrm>
            <a:off x="851225" y="3081200"/>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Pour créer mon portfolio et n’importe quel autre site web, logiciel ou virus, j’ai eu besoin de m’intéresser et appréhender les langages précédemment cités </a:t>
            </a:r>
            <a:endParaRPr dirty="0"/>
          </a:p>
        </p:txBody>
      </p:sp>
      <p:sp>
        <p:nvSpPr>
          <p:cNvPr id="391" name="Google Shape;391;p33"/>
          <p:cNvSpPr txBox="1">
            <a:spLocks noGrp="1"/>
          </p:cNvSpPr>
          <p:nvPr>
            <p:ph type="subTitle" idx="2"/>
          </p:nvPr>
        </p:nvSpPr>
        <p:spPr>
          <a:xfrm>
            <a:off x="3397950" y="3081200"/>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Une fois avec le bagage de programmation en main, je devais faire appel à ma créativité et commencer à imaginer une image, un style et une identité à mon site</a:t>
            </a:r>
            <a:endParaRPr dirty="0"/>
          </a:p>
        </p:txBody>
      </p:sp>
      <p:sp>
        <p:nvSpPr>
          <p:cNvPr id="392" name="Google Shape;392;p33"/>
          <p:cNvSpPr txBox="1">
            <a:spLocks noGrp="1"/>
          </p:cNvSpPr>
          <p:nvPr>
            <p:ph type="subTitle" idx="3"/>
          </p:nvPr>
        </p:nvSpPr>
        <p:spPr>
          <a:xfrm>
            <a:off x="5944675" y="3081201"/>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Puis, une fois les idées définies, je devais intégrer du contenu à mon site, à la fois du contenu personnel mais aussi professionnel, chaque pièce devait avoir du sens</a:t>
            </a:r>
            <a:endParaRPr dirty="0"/>
          </a:p>
        </p:txBody>
      </p:sp>
      <p:sp>
        <p:nvSpPr>
          <p:cNvPr id="393" name="Google Shape;393;p33"/>
          <p:cNvSpPr txBox="1">
            <a:spLocks noGrp="1"/>
          </p:cNvSpPr>
          <p:nvPr>
            <p:ph type="subTitle" idx="6"/>
          </p:nvPr>
        </p:nvSpPr>
        <p:spPr>
          <a:xfrm>
            <a:off x="5944675"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Contenu</a:t>
            </a:r>
            <a:endParaRPr dirty="0"/>
          </a:p>
        </p:txBody>
      </p:sp>
      <p:sp>
        <p:nvSpPr>
          <p:cNvPr id="394" name="Google Shape;394;p33"/>
          <p:cNvSpPr/>
          <p:nvPr/>
        </p:nvSpPr>
        <p:spPr>
          <a:xfrm>
            <a:off x="1834187" y="1857134"/>
            <a:ext cx="382176" cy="382412"/>
          </a:xfrm>
          <a:custGeom>
            <a:avLst/>
            <a:gdLst/>
            <a:ahLst/>
            <a:cxnLst/>
            <a:rect l="l" t="t" r="r" b="b"/>
            <a:pathLst>
              <a:path w="1618" h="1619" extrusionOk="0">
                <a:moveTo>
                  <a:pt x="481" y="312"/>
                </a:moveTo>
                <a:cubicBezTo>
                  <a:pt x="481" y="269"/>
                  <a:pt x="516" y="233"/>
                  <a:pt x="560" y="233"/>
                </a:cubicBezTo>
                <a:cubicBezTo>
                  <a:pt x="604" y="233"/>
                  <a:pt x="639" y="269"/>
                  <a:pt x="639" y="312"/>
                </a:cubicBezTo>
                <a:cubicBezTo>
                  <a:pt x="639" y="356"/>
                  <a:pt x="604" y="391"/>
                  <a:pt x="560" y="391"/>
                </a:cubicBezTo>
                <a:cubicBezTo>
                  <a:pt x="516" y="391"/>
                  <a:pt x="481" y="356"/>
                  <a:pt x="481" y="312"/>
                </a:cubicBezTo>
                <a:moveTo>
                  <a:pt x="232" y="312"/>
                </a:moveTo>
                <a:cubicBezTo>
                  <a:pt x="232" y="269"/>
                  <a:pt x="268" y="233"/>
                  <a:pt x="311" y="233"/>
                </a:cubicBezTo>
                <a:cubicBezTo>
                  <a:pt x="355" y="233"/>
                  <a:pt x="390" y="269"/>
                  <a:pt x="390" y="312"/>
                </a:cubicBezTo>
                <a:cubicBezTo>
                  <a:pt x="390" y="356"/>
                  <a:pt x="355" y="391"/>
                  <a:pt x="311" y="391"/>
                </a:cubicBezTo>
                <a:cubicBezTo>
                  <a:pt x="268" y="391"/>
                  <a:pt x="232" y="356"/>
                  <a:pt x="232" y="312"/>
                </a:cubicBezTo>
                <a:moveTo>
                  <a:pt x="126" y="624"/>
                </a:moveTo>
                <a:lnTo>
                  <a:pt x="1491" y="624"/>
                </a:lnTo>
                <a:lnTo>
                  <a:pt x="1491" y="1492"/>
                </a:lnTo>
                <a:lnTo>
                  <a:pt x="126" y="1492"/>
                </a:lnTo>
                <a:lnTo>
                  <a:pt x="126" y="624"/>
                </a:lnTo>
                <a:moveTo>
                  <a:pt x="1491" y="498"/>
                </a:moveTo>
                <a:lnTo>
                  <a:pt x="126" y="498"/>
                </a:lnTo>
                <a:lnTo>
                  <a:pt x="126" y="127"/>
                </a:lnTo>
                <a:lnTo>
                  <a:pt x="1491" y="127"/>
                </a:lnTo>
                <a:lnTo>
                  <a:pt x="1491" y="498"/>
                </a:lnTo>
                <a:moveTo>
                  <a:pt x="1555" y="0"/>
                </a:moveTo>
                <a:lnTo>
                  <a:pt x="63" y="0"/>
                </a:lnTo>
                <a:cubicBezTo>
                  <a:pt x="28" y="0"/>
                  <a:pt x="0" y="29"/>
                  <a:pt x="0" y="64"/>
                </a:cubicBezTo>
                <a:lnTo>
                  <a:pt x="0" y="1555"/>
                </a:lnTo>
                <a:cubicBezTo>
                  <a:pt x="0" y="1590"/>
                  <a:pt x="28" y="1619"/>
                  <a:pt x="63" y="1619"/>
                </a:cubicBezTo>
                <a:lnTo>
                  <a:pt x="1555" y="1619"/>
                </a:lnTo>
                <a:cubicBezTo>
                  <a:pt x="1589" y="1619"/>
                  <a:pt x="1618" y="1590"/>
                  <a:pt x="1618" y="1555"/>
                </a:cubicBezTo>
                <a:lnTo>
                  <a:pt x="1618" y="64"/>
                </a:lnTo>
                <a:cubicBezTo>
                  <a:pt x="1618" y="29"/>
                  <a:pt x="1589"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5" name="Google Shape;395;p33"/>
          <p:cNvSpPr/>
          <p:nvPr/>
        </p:nvSpPr>
        <p:spPr>
          <a:xfrm>
            <a:off x="6927520" y="1857385"/>
            <a:ext cx="382412" cy="382176"/>
          </a:xfrm>
          <a:custGeom>
            <a:avLst/>
            <a:gdLst/>
            <a:ahLst/>
            <a:cxnLst/>
            <a:rect l="l" t="t" r="r" b="b"/>
            <a:pathLst>
              <a:path w="1619" h="1618" extrusionOk="0">
                <a:moveTo>
                  <a:pt x="249" y="623"/>
                </a:moveTo>
                <a:cubicBezTo>
                  <a:pt x="249" y="588"/>
                  <a:pt x="277" y="560"/>
                  <a:pt x="312" y="560"/>
                </a:cubicBezTo>
                <a:lnTo>
                  <a:pt x="1058" y="560"/>
                </a:lnTo>
                <a:cubicBezTo>
                  <a:pt x="1093" y="560"/>
                  <a:pt x="1121" y="588"/>
                  <a:pt x="1121" y="623"/>
                </a:cubicBezTo>
                <a:cubicBezTo>
                  <a:pt x="1121" y="658"/>
                  <a:pt x="1093" y="686"/>
                  <a:pt x="1058" y="686"/>
                </a:cubicBezTo>
                <a:lnTo>
                  <a:pt x="312" y="686"/>
                </a:lnTo>
                <a:cubicBezTo>
                  <a:pt x="277" y="686"/>
                  <a:pt x="249" y="658"/>
                  <a:pt x="249" y="623"/>
                </a:cubicBezTo>
                <a:moveTo>
                  <a:pt x="249" y="374"/>
                </a:moveTo>
                <a:cubicBezTo>
                  <a:pt x="249" y="339"/>
                  <a:pt x="277" y="311"/>
                  <a:pt x="312" y="311"/>
                </a:cubicBezTo>
                <a:lnTo>
                  <a:pt x="1307" y="311"/>
                </a:lnTo>
                <a:cubicBezTo>
                  <a:pt x="1342" y="311"/>
                  <a:pt x="1370" y="339"/>
                  <a:pt x="1370" y="374"/>
                </a:cubicBezTo>
                <a:cubicBezTo>
                  <a:pt x="1370" y="409"/>
                  <a:pt x="1342" y="437"/>
                  <a:pt x="1307" y="437"/>
                </a:cubicBezTo>
                <a:lnTo>
                  <a:pt x="312" y="437"/>
                </a:lnTo>
                <a:cubicBezTo>
                  <a:pt x="277" y="437"/>
                  <a:pt x="249" y="409"/>
                  <a:pt x="249" y="374"/>
                </a:cubicBezTo>
                <a:moveTo>
                  <a:pt x="1431" y="1119"/>
                </a:moveTo>
                <a:lnTo>
                  <a:pt x="188" y="1119"/>
                </a:lnTo>
                <a:cubicBezTo>
                  <a:pt x="154" y="1119"/>
                  <a:pt x="127" y="1092"/>
                  <a:pt x="127" y="1058"/>
                </a:cubicBezTo>
                <a:lnTo>
                  <a:pt x="127" y="997"/>
                </a:lnTo>
                <a:lnTo>
                  <a:pt x="1492" y="997"/>
                </a:lnTo>
                <a:lnTo>
                  <a:pt x="1492" y="1058"/>
                </a:lnTo>
                <a:cubicBezTo>
                  <a:pt x="1492" y="1092"/>
                  <a:pt x="1465" y="1119"/>
                  <a:pt x="1431" y="1119"/>
                </a:cubicBezTo>
                <a:moveTo>
                  <a:pt x="1033" y="1492"/>
                </a:moveTo>
                <a:lnTo>
                  <a:pt x="586" y="1492"/>
                </a:lnTo>
                <a:lnTo>
                  <a:pt x="669" y="1245"/>
                </a:lnTo>
                <a:lnTo>
                  <a:pt x="950" y="1245"/>
                </a:lnTo>
                <a:lnTo>
                  <a:pt x="1033" y="1492"/>
                </a:lnTo>
                <a:moveTo>
                  <a:pt x="188" y="127"/>
                </a:moveTo>
                <a:lnTo>
                  <a:pt x="1431" y="127"/>
                </a:lnTo>
                <a:cubicBezTo>
                  <a:pt x="1465" y="127"/>
                  <a:pt x="1492" y="154"/>
                  <a:pt x="1492" y="188"/>
                </a:cubicBezTo>
                <a:lnTo>
                  <a:pt x="1492" y="870"/>
                </a:lnTo>
                <a:lnTo>
                  <a:pt x="127" y="870"/>
                </a:lnTo>
                <a:lnTo>
                  <a:pt x="127" y="188"/>
                </a:lnTo>
                <a:cubicBezTo>
                  <a:pt x="127" y="154"/>
                  <a:pt x="154" y="127"/>
                  <a:pt x="188" y="127"/>
                </a:cubicBezTo>
                <a:moveTo>
                  <a:pt x="1431" y="0"/>
                </a:moveTo>
                <a:lnTo>
                  <a:pt x="188" y="0"/>
                </a:lnTo>
                <a:cubicBezTo>
                  <a:pt x="85" y="0"/>
                  <a:pt x="0" y="84"/>
                  <a:pt x="0" y="188"/>
                </a:cubicBezTo>
                <a:lnTo>
                  <a:pt x="0" y="1058"/>
                </a:lnTo>
                <a:cubicBezTo>
                  <a:pt x="0" y="1161"/>
                  <a:pt x="85" y="1245"/>
                  <a:pt x="188" y="1245"/>
                </a:cubicBezTo>
                <a:lnTo>
                  <a:pt x="535" y="1245"/>
                </a:lnTo>
                <a:lnTo>
                  <a:pt x="453" y="1492"/>
                </a:lnTo>
                <a:lnTo>
                  <a:pt x="312" y="1492"/>
                </a:lnTo>
                <a:cubicBezTo>
                  <a:pt x="277" y="1492"/>
                  <a:pt x="249" y="1520"/>
                  <a:pt x="249" y="1555"/>
                </a:cubicBezTo>
                <a:cubicBezTo>
                  <a:pt x="249" y="1590"/>
                  <a:pt x="277" y="1618"/>
                  <a:pt x="312" y="1618"/>
                </a:cubicBezTo>
                <a:lnTo>
                  <a:pt x="1307" y="1618"/>
                </a:lnTo>
                <a:cubicBezTo>
                  <a:pt x="1342" y="1618"/>
                  <a:pt x="1370" y="1590"/>
                  <a:pt x="1370" y="1555"/>
                </a:cubicBezTo>
                <a:cubicBezTo>
                  <a:pt x="1370" y="1520"/>
                  <a:pt x="1342" y="1492"/>
                  <a:pt x="1307" y="1492"/>
                </a:cubicBezTo>
                <a:lnTo>
                  <a:pt x="1166" y="1492"/>
                </a:lnTo>
                <a:lnTo>
                  <a:pt x="1084" y="1245"/>
                </a:lnTo>
                <a:lnTo>
                  <a:pt x="1431" y="1245"/>
                </a:lnTo>
                <a:cubicBezTo>
                  <a:pt x="1535" y="1245"/>
                  <a:pt x="1619" y="1161"/>
                  <a:pt x="1619" y="1058"/>
                </a:cubicBezTo>
                <a:lnTo>
                  <a:pt x="1619" y="188"/>
                </a:lnTo>
                <a:cubicBezTo>
                  <a:pt x="1619" y="84"/>
                  <a:pt x="1535" y="0"/>
                  <a:pt x="143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6" name="Google Shape;396;p33"/>
          <p:cNvSpPr/>
          <p:nvPr/>
        </p:nvSpPr>
        <p:spPr>
          <a:xfrm>
            <a:off x="4380923" y="1857385"/>
            <a:ext cx="382176" cy="382176"/>
          </a:xfrm>
          <a:custGeom>
            <a:avLst/>
            <a:gdLst/>
            <a:ahLst/>
            <a:cxnLst/>
            <a:rect l="l" t="t" r="r" b="b"/>
            <a:pathLst>
              <a:path w="1618" h="1618" extrusionOk="0">
                <a:moveTo>
                  <a:pt x="1306" y="1119"/>
                </a:moveTo>
                <a:cubicBezTo>
                  <a:pt x="1271" y="1119"/>
                  <a:pt x="1243" y="1147"/>
                  <a:pt x="1243" y="1182"/>
                </a:cubicBezTo>
                <a:lnTo>
                  <a:pt x="1243" y="1431"/>
                </a:lnTo>
                <a:cubicBezTo>
                  <a:pt x="1243" y="1464"/>
                  <a:pt x="1216" y="1492"/>
                  <a:pt x="1182" y="1492"/>
                </a:cubicBezTo>
                <a:lnTo>
                  <a:pt x="990" y="1492"/>
                </a:lnTo>
                <a:cubicBezTo>
                  <a:pt x="961" y="1350"/>
                  <a:pt x="835" y="1243"/>
                  <a:pt x="685" y="1243"/>
                </a:cubicBezTo>
                <a:cubicBezTo>
                  <a:pt x="534" y="1243"/>
                  <a:pt x="409" y="1350"/>
                  <a:pt x="379" y="1492"/>
                </a:cubicBezTo>
                <a:lnTo>
                  <a:pt x="187" y="1492"/>
                </a:lnTo>
                <a:cubicBezTo>
                  <a:pt x="154" y="1492"/>
                  <a:pt x="126" y="1464"/>
                  <a:pt x="126" y="1431"/>
                </a:cubicBezTo>
                <a:lnTo>
                  <a:pt x="126" y="1239"/>
                </a:lnTo>
                <a:cubicBezTo>
                  <a:pt x="268" y="1209"/>
                  <a:pt x="375" y="1084"/>
                  <a:pt x="375" y="933"/>
                </a:cubicBezTo>
                <a:cubicBezTo>
                  <a:pt x="375" y="783"/>
                  <a:pt x="268" y="657"/>
                  <a:pt x="126" y="628"/>
                </a:cubicBezTo>
                <a:lnTo>
                  <a:pt x="126" y="436"/>
                </a:lnTo>
                <a:cubicBezTo>
                  <a:pt x="126" y="402"/>
                  <a:pt x="154" y="375"/>
                  <a:pt x="187" y="375"/>
                </a:cubicBezTo>
                <a:lnTo>
                  <a:pt x="436" y="375"/>
                </a:lnTo>
                <a:cubicBezTo>
                  <a:pt x="471" y="375"/>
                  <a:pt x="499" y="347"/>
                  <a:pt x="499" y="312"/>
                </a:cubicBezTo>
                <a:cubicBezTo>
                  <a:pt x="499" y="209"/>
                  <a:pt x="582" y="126"/>
                  <a:pt x="685" y="126"/>
                </a:cubicBezTo>
                <a:cubicBezTo>
                  <a:pt x="787" y="126"/>
                  <a:pt x="870" y="209"/>
                  <a:pt x="870" y="312"/>
                </a:cubicBezTo>
                <a:cubicBezTo>
                  <a:pt x="870" y="347"/>
                  <a:pt x="898" y="375"/>
                  <a:pt x="933" y="375"/>
                </a:cubicBezTo>
                <a:lnTo>
                  <a:pt x="1182" y="375"/>
                </a:lnTo>
                <a:cubicBezTo>
                  <a:pt x="1216" y="375"/>
                  <a:pt x="1243" y="402"/>
                  <a:pt x="1243" y="436"/>
                </a:cubicBezTo>
                <a:lnTo>
                  <a:pt x="1243" y="685"/>
                </a:lnTo>
                <a:cubicBezTo>
                  <a:pt x="1243" y="720"/>
                  <a:pt x="1271" y="748"/>
                  <a:pt x="1306" y="748"/>
                </a:cubicBezTo>
                <a:cubicBezTo>
                  <a:pt x="1408" y="748"/>
                  <a:pt x="1492" y="831"/>
                  <a:pt x="1492" y="933"/>
                </a:cubicBezTo>
                <a:cubicBezTo>
                  <a:pt x="1492" y="1036"/>
                  <a:pt x="1408" y="1119"/>
                  <a:pt x="1306" y="1119"/>
                </a:cubicBezTo>
                <a:moveTo>
                  <a:pt x="1369" y="628"/>
                </a:moveTo>
                <a:lnTo>
                  <a:pt x="1369" y="436"/>
                </a:lnTo>
                <a:cubicBezTo>
                  <a:pt x="1369" y="333"/>
                  <a:pt x="1285" y="248"/>
                  <a:pt x="1182" y="248"/>
                </a:cubicBezTo>
                <a:lnTo>
                  <a:pt x="990" y="248"/>
                </a:lnTo>
                <a:cubicBezTo>
                  <a:pt x="961" y="107"/>
                  <a:pt x="835" y="0"/>
                  <a:pt x="685" y="0"/>
                </a:cubicBezTo>
                <a:cubicBezTo>
                  <a:pt x="534" y="0"/>
                  <a:pt x="409" y="107"/>
                  <a:pt x="379" y="248"/>
                </a:cubicBezTo>
                <a:lnTo>
                  <a:pt x="187" y="248"/>
                </a:lnTo>
                <a:cubicBezTo>
                  <a:pt x="84" y="248"/>
                  <a:pt x="0" y="333"/>
                  <a:pt x="0" y="436"/>
                </a:cubicBezTo>
                <a:lnTo>
                  <a:pt x="0" y="685"/>
                </a:lnTo>
                <a:cubicBezTo>
                  <a:pt x="0" y="720"/>
                  <a:pt x="28" y="748"/>
                  <a:pt x="63" y="748"/>
                </a:cubicBezTo>
                <a:cubicBezTo>
                  <a:pt x="165" y="748"/>
                  <a:pt x="248" y="831"/>
                  <a:pt x="248" y="933"/>
                </a:cubicBezTo>
                <a:cubicBezTo>
                  <a:pt x="248" y="1036"/>
                  <a:pt x="165" y="1119"/>
                  <a:pt x="63" y="1119"/>
                </a:cubicBezTo>
                <a:cubicBezTo>
                  <a:pt x="28" y="1119"/>
                  <a:pt x="0" y="1147"/>
                  <a:pt x="0" y="1182"/>
                </a:cubicBezTo>
                <a:lnTo>
                  <a:pt x="0" y="1431"/>
                </a:lnTo>
                <a:cubicBezTo>
                  <a:pt x="0" y="1534"/>
                  <a:pt x="84" y="1618"/>
                  <a:pt x="187" y="1618"/>
                </a:cubicBezTo>
                <a:lnTo>
                  <a:pt x="436" y="1618"/>
                </a:lnTo>
                <a:cubicBezTo>
                  <a:pt x="471" y="1618"/>
                  <a:pt x="499" y="1590"/>
                  <a:pt x="499" y="1555"/>
                </a:cubicBezTo>
                <a:cubicBezTo>
                  <a:pt x="499" y="1453"/>
                  <a:pt x="582" y="1369"/>
                  <a:pt x="685" y="1369"/>
                </a:cubicBezTo>
                <a:cubicBezTo>
                  <a:pt x="787" y="1369"/>
                  <a:pt x="870" y="1453"/>
                  <a:pt x="870" y="1555"/>
                </a:cubicBezTo>
                <a:cubicBezTo>
                  <a:pt x="870" y="1590"/>
                  <a:pt x="898" y="1618"/>
                  <a:pt x="933" y="1618"/>
                </a:cubicBezTo>
                <a:lnTo>
                  <a:pt x="1182" y="1618"/>
                </a:lnTo>
                <a:cubicBezTo>
                  <a:pt x="1285" y="1618"/>
                  <a:pt x="1369" y="1534"/>
                  <a:pt x="1369" y="1431"/>
                </a:cubicBezTo>
                <a:lnTo>
                  <a:pt x="1369" y="1239"/>
                </a:lnTo>
                <a:cubicBezTo>
                  <a:pt x="1511" y="1209"/>
                  <a:pt x="1618" y="1084"/>
                  <a:pt x="1618" y="933"/>
                </a:cubicBezTo>
                <a:cubicBezTo>
                  <a:pt x="1618" y="783"/>
                  <a:pt x="1511" y="657"/>
                  <a:pt x="1369" y="6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34"/>
          <p:cNvPicPr preferRelativeResize="0">
            <a:picLocks noGrp="1"/>
          </p:cNvPicPr>
          <p:nvPr>
            <p:ph type="pic" idx="3"/>
          </p:nvPr>
        </p:nvPicPr>
        <p:blipFill rotWithShape="1">
          <a:blip r:embed="rId3"/>
          <a:srcRect l="30264" r="14766"/>
          <a:stretch/>
        </p:blipFill>
        <p:spPr>
          <a:xfrm>
            <a:off x="946250" y="1075925"/>
            <a:ext cx="2818202" cy="3295799"/>
          </a:xfrm>
          <a:prstGeom prst="rect">
            <a:avLst/>
          </a:prstGeom>
        </p:spPr>
      </p:pic>
      <p:sp>
        <p:nvSpPr>
          <p:cNvPr id="402" name="Google Shape;402;p34"/>
          <p:cNvSpPr/>
          <p:nvPr/>
        </p:nvSpPr>
        <p:spPr>
          <a:xfrm>
            <a:off x="946249" y="1075925"/>
            <a:ext cx="2818200" cy="159600"/>
          </a:xfrm>
          <a:prstGeom prst="rect">
            <a:avLst/>
          </a:prstGeom>
          <a:solidFill>
            <a:schemeClr val="bg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3" name="Google Shape;403;p34"/>
          <p:cNvGrpSpPr/>
          <p:nvPr/>
        </p:nvGrpSpPr>
        <p:grpSpPr>
          <a:xfrm>
            <a:off x="3459718" y="771776"/>
            <a:ext cx="1243823" cy="1243823"/>
            <a:chOff x="4653650" y="1256600"/>
            <a:chExt cx="1625700" cy="1625700"/>
          </a:xfrm>
        </p:grpSpPr>
        <p:sp>
          <p:nvSpPr>
            <p:cNvPr id="404" name="Google Shape;404;p34"/>
            <p:cNvSpPr/>
            <p:nvPr/>
          </p:nvSpPr>
          <p:spPr>
            <a:xfrm>
              <a:off x="4653650" y="1256600"/>
              <a:ext cx="1625700" cy="1625700"/>
            </a:xfrm>
            <a:prstGeom prst="rect">
              <a:avLst/>
            </a:prstGeom>
            <a:solidFill>
              <a:schemeClr val="lt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5" name="Google Shape;405;p34"/>
            <p:cNvSpPr/>
            <p:nvPr/>
          </p:nvSpPr>
          <p:spPr>
            <a:xfrm>
              <a:off x="4653650" y="1256600"/>
              <a:ext cx="1625700" cy="159600"/>
            </a:xfrm>
            <a:prstGeom prst="rect">
              <a:avLst/>
            </a:prstGeom>
            <a:solidFill>
              <a:schemeClr val="bg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06" name="Google Shape;406;p34"/>
          <p:cNvSpPr/>
          <p:nvPr/>
        </p:nvSpPr>
        <p:spPr>
          <a:xfrm>
            <a:off x="6265775" y="2950300"/>
            <a:ext cx="652149" cy="651767"/>
          </a:xfrm>
          <a:custGeom>
            <a:avLst/>
            <a:gdLst/>
            <a:ahLst/>
            <a:cxnLst/>
            <a:rect l="l" t="t" r="r" b="b"/>
            <a:pathLst>
              <a:path w="1619" h="1618" extrusionOk="0">
                <a:moveTo>
                  <a:pt x="1020" y="883"/>
                </a:moveTo>
                <a:lnTo>
                  <a:pt x="1201" y="747"/>
                </a:lnTo>
                <a:lnTo>
                  <a:pt x="1020" y="611"/>
                </a:lnTo>
                <a:cubicBezTo>
                  <a:pt x="992" y="590"/>
                  <a:pt x="987" y="551"/>
                  <a:pt x="1008" y="523"/>
                </a:cubicBezTo>
                <a:cubicBezTo>
                  <a:pt x="1028" y="495"/>
                  <a:pt x="1068" y="489"/>
                  <a:pt x="1096" y="510"/>
                </a:cubicBezTo>
                <a:lnTo>
                  <a:pt x="1345" y="697"/>
                </a:lnTo>
                <a:cubicBezTo>
                  <a:pt x="1378" y="722"/>
                  <a:pt x="1378" y="772"/>
                  <a:pt x="1345" y="798"/>
                </a:cubicBezTo>
                <a:lnTo>
                  <a:pt x="1096" y="984"/>
                </a:lnTo>
                <a:cubicBezTo>
                  <a:pt x="1068" y="1005"/>
                  <a:pt x="1028" y="999"/>
                  <a:pt x="1008" y="972"/>
                </a:cubicBezTo>
                <a:cubicBezTo>
                  <a:pt x="987" y="944"/>
                  <a:pt x="992" y="904"/>
                  <a:pt x="1020" y="883"/>
                </a:cubicBezTo>
                <a:moveTo>
                  <a:pt x="523" y="697"/>
                </a:moveTo>
                <a:lnTo>
                  <a:pt x="772" y="510"/>
                </a:lnTo>
                <a:cubicBezTo>
                  <a:pt x="799" y="489"/>
                  <a:pt x="839" y="495"/>
                  <a:pt x="860" y="523"/>
                </a:cubicBezTo>
                <a:cubicBezTo>
                  <a:pt x="881" y="551"/>
                  <a:pt x="875" y="590"/>
                  <a:pt x="847" y="611"/>
                </a:cubicBezTo>
                <a:lnTo>
                  <a:pt x="666" y="747"/>
                </a:lnTo>
                <a:lnTo>
                  <a:pt x="847" y="883"/>
                </a:lnTo>
                <a:cubicBezTo>
                  <a:pt x="875" y="904"/>
                  <a:pt x="881" y="944"/>
                  <a:pt x="860" y="972"/>
                </a:cubicBezTo>
                <a:cubicBezTo>
                  <a:pt x="839" y="1000"/>
                  <a:pt x="799" y="1005"/>
                  <a:pt x="772" y="984"/>
                </a:cubicBezTo>
                <a:lnTo>
                  <a:pt x="523" y="798"/>
                </a:lnTo>
                <a:cubicBezTo>
                  <a:pt x="489" y="772"/>
                  <a:pt x="489" y="722"/>
                  <a:pt x="523" y="697"/>
                </a:cubicBezTo>
                <a:moveTo>
                  <a:pt x="1492" y="1307"/>
                </a:moveTo>
                <a:cubicBezTo>
                  <a:pt x="1492" y="1409"/>
                  <a:pt x="1409" y="1492"/>
                  <a:pt x="1307" y="1492"/>
                </a:cubicBezTo>
                <a:cubicBezTo>
                  <a:pt x="1205" y="1492"/>
                  <a:pt x="1121" y="1409"/>
                  <a:pt x="1121" y="1307"/>
                </a:cubicBezTo>
                <a:cubicBezTo>
                  <a:pt x="1121" y="1272"/>
                  <a:pt x="1093" y="1243"/>
                  <a:pt x="1058" y="1243"/>
                </a:cubicBezTo>
                <a:lnTo>
                  <a:pt x="375" y="1243"/>
                </a:lnTo>
                <a:lnTo>
                  <a:pt x="375" y="127"/>
                </a:lnTo>
                <a:lnTo>
                  <a:pt x="1492" y="127"/>
                </a:lnTo>
                <a:lnTo>
                  <a:pt x="1492" y="1307"/>
                </a:lnTo>
                <a:moveTo>
                  <a:pt x="312" y="1492"/>
                </a:moveTo>
                <a:cubicBezTo>
                  <a:pt x="232" y="1492"/>
                  <a:pt x="164" y="1441"/>
                  <a:pt x="138" y="1370"/>
                </a:cubicBezTo>
                <a:lnTo>
                  <a:pt x="1001" y="1370"/>
                </a:lnTo>
                <a:cubicBezTo>
                  <a:pt x="1011" y="1415"/>
                  <a:pt x="1030" y="1456"/>
                  <a:pt x="1056" y="1492"/>
                </a:cubicBezTo>
                <a:lnTo>
                  <a:pt x="312" y="1492"/>
                </a:lnTo>
                <a:moveTo>
                  <a:pt x="1555" y="0"/>
                </a:moveTo>
                <a:lnTo>
                  <a:pt x="312" y="0"/>
                </a:lnTo>
                <a:cubicBezTo>
                  <a:pt x="277" y="0"/>
                  <a:pt x="249" y="28"/>
                  <a:pt x="249" y="63"/>
                </a:cubicBezTo>
                <a:lnTo>
                  <a:pt x="249" y="1243"/>
                </a:lnTo>
                <a:lnTo>
                  <a:pt x="64" y="1243"/>
                </a:lnTo>
                <a:cubicBezTo>
                  <a:pt x="29" y="1243"/>
                  <a:pt x="0" y="1272"/>
                  <a:pt x="0" y="1307"/>
                </a:cubicBezTo>
                <a:cubicBezTo>
                  <a:pt x="0" y="1478"/>
                  <a:pt x="140" y="1618"/>
                  <a:pt x="312" y="1618"/>
                </a:cubicBezTo>
                <a:lnTo>
                  <a:pt x="1307" y="1618"/>
                </a:lnTo>
                <a:cubicBezTo>
                  <a:pt x="1479" y="1618"/>
                  <a:pt x="1619" y="1478"/>
                  <a:pt x="1619" y="1307"/>
                </a:cubicBezTo>
                <a:lnTo>
                  <a:pt x="1619" y="63"/>
                </a:lnTo>
                <a:cubicBezTo>
                  <a:pt x="1619"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sp>
        <p:nvSpPr>
          <p:cNvPr id="407" name="Google Shape;407;p34"/>
          <p:cNvSpPr txBox="1">
            <a:spLocks noGrp="1"/>
          </p:cNvSpPr>
          <p:nvPr>
            <p:ph type="title"/>
          </p:nvPr>
        </p:nvSpPr>
        <p:spPr>
          <a:xfrm>
            <a:off x="5729500" y="1404066"/>
            <a:ext cx="3258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GitHub</a:t>
            </a:r>
            <a:endParaRPr dirty="0"/>
          </a:p>
        </p:txBody>
      </p:sp>
      <p:sp>
        <p:nvSpPr>
          <p:cNvPr id="408" name="Google Shape;408;p34"/>
          <p:cNvSpPr txBox="1">
            <a:spLocks noGrp="1"/>
          </p:cNvSpPr>
          <p:nvPr>
            <p:ph type="title" idx="2"/>
          </p:nvPr>
        </p:nvSpPr>
        <p:spPr>
          <a:xfrm>
            <a:off x="4867150" y="2296925"/>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pic>
        <p:nvPicPr>
          <p:cNvPr id="3" name="Image 2">
            <a:extLst>
              <a:ext uri="{FF2B5EF4-FFF2-40B4-BE49-F238E27FC236}">
                <a16:creationId xmlns:a16="http://schemas.microsoft.com/office/drawing/2014/main" id="{48F6EBEA-794C-5DFF-494C-E36C7499A3A6}"/>
              </a:ext>
            </a:extLst>
          </p:cNvPr>
          <p:cNvPicPr>
            <a:picLocks noChangeAspect="1"/>
          </p:cNvPicPr>
          <p:nvPr/>
        </p:nvPicPr>
        <p:blipFill>
          <a:blip r:embed="rId4"/>
          <a:stretch>
            <a:fillRect/>
          </a:stretch>
        </p:blipFill>
        <p:spPr>
          <a:xfrm>
            <a:off x="3560188" y="944637"/>
            <a:ext cx="1042881" cy="1020210"/>
          </a:xfrm>
          <a:prstGeom prst="rect">
            <a:avLst/>
          </a:prstGeom>
        </p:spPr>
      </p:pic>
      <p:pic>
        <p:nvPicPr>
          <p:cNvPr id="5" name="Image 4">
            <a:extLst>
              <a:ext uri="{FF2B5EF4-FFF2-40B4-BE49-F238E27FC236}">
                <a16:creationId xmlns:a16="http://schemas.microsoft.com/office/drawing/2014/main" id="{F7FC5ACE-E74C-A0D0-2150-C054A44E4493}"/>
              </a:ext>
            </a:extLst>
          </p:cNvPr>
          <p:cNvPicPr>
            <a:picLocks noChangeAspect="1"/>
          </p:cNvPicPr>
          <p:nvPr/>
        </p:nvPicPr>
        <p:blipFill>
          <a:blip r:embed="rId5"/>
          <a:stretch>
            <a:fillRect/>
          </a:stretch>
        </p:blipFill>
        <p:spPr>
          <a:xfrm>
            <a:off x="7603522" y="4400375"/>
            <a:ext cx="1188453" cy="487265"/>
          </a:xfrm>
          <a:prstGeom prst="rect">
            <a:avLst/>
          </a:prstGeom>
        </p:spPr>
      </p:pic>
      <p:grpSp>
        <p:nvGrpSpPr>
          <p:cNvPr id="6" name="Google Shape;9529;p65">
            <a:extLst>
              <a:ext uri="{FF2B5EF4-FFF2-40B4-BE49-F238E27FC236}">
                <a16:creationId xmlns:a16="http://schemas.microsoft.com/office/drawing/2014/main" id="{0F153922-3BB0-FD36-FEB0-A635B6BBF8C8}"/>
              </a:ext>
            </a:extLst>
          </p:cNvPr>
          <p:cNvGrpSpPr/>
          <p:nvPr/>
        </p:nvGrpSpPr>
        <p:grpSpPr>
          <a:xfrm>
            <a:off x="3514154" y="4067575"/>
            <a:ext cx="567474" cy="541682"/>
            <a:chOff x="2821450" y="2957850"/>
            <a:chExt cx="259275" cy="258550"/>
          </a:xfrm>
        </p:grpSpPr>
        <p:sp>
          <p:nvSpPr>
            <p:cNvPr id="7" name="Google Shape;9530;p65">
              <a:extLst>
                <a:ext uri="{FF2B5EF4-FFF2-40B4-BE49-F238E27FC236}">
                  <a16:creationId xmlns:a16="http://schemas.microsoft.com/office/drawing/2014/main" id="{220EAC5D-9853-9D20-BA36-87D2E6647A7F}"/>
                </a:ext>
              </a:extLst>
            </p:cNvPr>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531;p65">
              <a:extLst>
                <a:ext uri="{FF2B5EF4-FFF2-40B4-BE49-F238E27FC236}">
                  <a16:creationId xmlns:a16="http://schemas.microsoft.com/office/drawing/2014/main" id="{67052C92-56CB-4D75-71DE-1BCB6F78E876}"/>
                </a:ext>
              </a:extLst>
            </p:cNvPr>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532;p65">
              <a:extLst>
                <a:ext uri="{FF2B5EF4-FFF2-40B4-BE49-F238E27FC236}">
                  <a16:creationId xmlns:a16="http://schemas.microsoft.com/office/drawing/2014/main" id="{7ED3EB6E-F28E-74DC-F1E6-64A201C3E7CB}"/>
                </a:ext>
              </a:extLst>
            </p:cNvPr>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5"/>
          <p:cNvSpPr txBox="1">
            <a:spLocks noGrp="1"/>
          </p:cNvSpPr>
          <p:nvPr>
            <p:ph type="title"/>
          </p:nvPr>
        </p:nvSpPr>
        <p:spPr>
          <a:xfrm>
            <a:off x="859076" y="839998"/>
            <a:ext cx="3021300" cy="48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GitHub</a:t>
            </a:r>
            <a:endParaRPr sz="3200" dirty="0"/>
          </a:p>
        </p:txBody>
      </p:sp>
      <p:sp>
        <p:nvSpPr>
          <p:cNvPr id="416" name="Google Shape;416;p35"/>
          <p:cNvSpPr txBox="1"/>
          <p:nvPr/>
        </p:nvSpPr>
        <p:spPr>
          <a:xfrm>
            <a:off x="5873495" y="1081348"/>
            <a:ext cx="2497200" cy="941130"/>
          </a:xfrm>
          <a:prstGeom prst="rect">
            <a:avLst/>
          </a:prstGeom>
          <a:noFill/>
          <a:ln>
            <a:solidFill>
              <a:schemeClr val="tx1"/>
            </a:solidFill>
          </a:ln>
        </p:spPr>
        <p:txBody>
          <a:bodyPr spcFirstLastPara="1" wrap="square" lIns="91425" tIns="91425" rIns="91425" bIns="91425" anchor="t" anchorCtr="0">
            <a:noAutofit/>
          </a:bodyPr>
          <a:lstStyle/>
          <a:p>
            <a:pPr marL="0" lvl="0" indent="0" algn="l" rtl="0">
              <a:spcBef>
                <a:spcPts val="0"/>
              </a:spcBef>
              <a:spcAft>
                <a:spcPts val="0"/>
              </a:spcAft>
              <a:buNone/>
            </a:pPr>
            <a:r>
              <a:rPr lang="en" sz="1050" dirty="0">
                <a:solidFill>
                  <a:schemeClr val="dk1"/>
                </a:solidFill>
                <a:latin typeface="Open Sans"/>
                <a:ea typeface="Open Sans"/>
                <a:cs typeface="Open Sans"/>
                <a:sym typeface="Open Sans"/>
              </a:rPr>
              <a:t>Plateforme de collaboration dédiée aux développeurs et leur innovations, permettant de regrouper des projets et d’y contribuer à plusieurs.</a:t>
            </a:r>
            <a:endParaRPr sz="1050" dirty="0">
              <a:solidFill>
                <a:schemeClr val="dk1"/>
              </a:solidFill>
              <a:latin typeface="Open Sans"/>
              <a:ea typeface="Open Sans"/>
              <a:cs typeface="Open Sans"/>
              <a:sym typeface="Open Sans"/>
            </a:endParaRPr>
          </a:p>
        </p:txBody>
      </p:sp>
      <p:sp>
        <p:nvSpPr>
          <p:cNvPr id="417" name="Google Shape;417;p35"/>
          <p:cNvSpPr txBox="1"/>
          <p:nvPr/>
        </p:nvSpPr>
        <p:spPr>
          <a:xfrm>
            <a:off x="857426" y="1703431"/>
            <a:ext cx="40239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dk1"/>
                </a:solidFill>
                <a:latin typeface="Aldrich"/>
                <a:ea typeface="Aldrich"/>
                <a:cs typeface="Aldrich"/>
                <a:sym typeface="Aldrich"/>
              </a:rPr>
              <a:t>Pourquoi ai-je eu besoin de Github ?</a:t>
            </a:r>
            <a:endParaRPr sz="2000" b="1" dirty="0">
              <a:solidFill>
                <a:schemeClr val="dk1"/>
              </a:solidFill>
              <a:latin typeface="Aldrich"/>
              <a:ea typeface="Aldrich"/>
              <a:cs typeface="Aldrich"/>
              <a:sym typeface="Aldrich"/>
            </a:endParaRPr>
          </a:p>
        </p:txBody>
      </p:sp>
      <p:sp>
        <p:nvSpPr>
          <p:cNvPr id="419" name="Google Shape;419;p35"/>
          <p:cNvSpPr txBox="1"/>
          <p:nvPr/>
        </p:nvSpPr>
        <p:spPr>
          <a:xfrm>
            <a:off x="668175" y="2665933"/>
            <a:ext cx="4023900" cy="2096072"/>
          </a:xfrm>
          <a:prstGeom prst="rect">
            <a:avLst/>
          </a:prstGeom>
          <a:noFill/>
          <a:ln>
            <a:noFill/>
          </a:ln>
        </p:spPr>
        <p:txBody>
          <a:bodyPr spcFirstLastPara="1" wrap="square" lIns="171450" tIns="91425" rIns="91425" bIns="91425" anchor="t" anchorCtr="0">
            <a:noAutofit/>
          </a:bodyPr>
          <a:lstStyle/>
          <a:p>
            <a:pPr lvl="0" algn="l" rtl="0">
              <a:spcBef>
                <a:spcPts val="0"/>
              </a:spcBef>
              <a:spcAft>
                <a:spcPts val="0"/>
              </a:spcAft>
              <a:buClr>
                <a:schemeClr val="dk1"/>
              </a:buClr>
              <a:buSzPts val="1200"/>
            </a:pPr>
            <a:r>
              <a:rPr lang="fr-FR" sz="1200" dirty="0">
                <a:solidFill>
                  <a:schemeClr val="dk1"/>
                </a:solidFill>
                <a:latin typeface="Open Sans"/>
                <a:ea typeface="Open Sans"/>
                <a:cs typeface="Open Sans"/>
                <a:sym typeface="Open Sans"/>
              </a:rPr>
              <a:t>Pour héberger mon portfolio, plusieurs possibilités s’offraient à moi, toutefois, n’ayant pas envie de payer un serveur dédié, </a:t>
            </a:r>
            <a:br>
              <a:rPr lang="fr-FR" sz="1200" dirty="0">
                <a:solidFill>
                  <a:schemeClr val="dk1"/>
                </a:solidFill>
                <a:latin typeface="Open Sans"/>
                <a:ea typeface="Open Sans"/>
                <a:cs typeface="Open Sans"/>
                <a:sym typeface="Open Sans"/>
              </a:rPr>
            </a:br>
            <a:r>
              <a:rPr lang="fr-FR" sz="1200" dirty="0">
                <a:solidFill>
                  <a:schemeClr val="dk1"/>
                </a:solidFill>
                <a:latin typeface="Open Sans"/>
                <a:ea typeface="Open Sans"/>
                <a:cs typeface="Open Sans"/>
                <a:sym typeface="Open Sans"/>
              </a:rPr>
              <a:t>n’ayant pas les moyens d’en mettre un en place et ne voulant pas faire appel à des CMS tels que Wordpress ou </a:t>
            </a:r>
            <a:r>
              <a:rPr lang="fr-FR" sz="1200" dirty="0" err="1">
                <a:solidFill>
                  <a:schemeClr val="dk1"/>
                </a:solidFill>
                <a:latin typeface="Open Sans"/>
                <a:ea typeface="Open Sans"/>
                <a:cs typeface="Open Sans"/>
                <a:sym typeface="Open Sans"/>
              </a:rPr>
              <a:t>Wix</a:t>
            </a:r>
            <a:r>
              <a:rPr lang="fr-FR" sz="1200" dirty="0">
                <a:solidFill>
                  <a:schemeClr val="dk1"/>
                </a:solidFill>
                <a:latin typeface="Open Sans"/>
                <a:ea typeface="Open Sans"/>
                <a:cs typeface="Open Sans"/>
                <a:sym typeface="Open Sans"/>
              </a:rPr>
              <a:t>.</a:t>
            </a:r>
            <a:br>
              <a:rPr lang="fr-FR" sz="1200" dirty="0">
                <a:solidFill>
                  <a:schemeClr val="dk1"/>
                </a:solidFill>
                <a:latin typeface="Open Sans"/>
                <a:ea typeface="Open Sans"/>
                <a:cs typeface="Open Sans"/>
                <a:sym typeface="Open Sans"/>
              </a:rPr>
            </a:br>
            <a:br>
              <a:rPr lang="fr-FR" sz="1200" dirty="0">
                <a:solidFill>
                  <a:schemeClr val="dk1"/>
                </a:solidFill>
                <a:latin typeface="Open Sans"/>
                <a:ea typeface="Open Sans"/>
                <a:cs typeface="Open Sans"/>
                <a:sym typeface="Open Sans"/>
              </a:rPr>
            </a:br>
            <a:r>
              <a:rPr lang="fr-FR" sz="1200" dirty="0">
                <a:solidFill>
                  <a:schemeClr val="dk1"/>
                </a:solidFill>
                <a:latin typeface="Open Sans"/>
                <a:ea typeface="Open Sans"/>
                <a:cs typeface="Open Sans"/>
                <a:sym typeface="Open Sans"/>
              </a:rPr>
              <a:t>Je me suis vite tournée vers la solution d’hébergement de la plateforme </a:t>
            </a:r>
            <a:r>
              <a:rPr lang="fr-FR" sz="1200" dirty="0" err="1">
                <a:solidFill>
                  <a:schemeClr val="dk1"/>
                </a:solidFill>
                <a:latin typeface="Open Sans"/>
                <a:ea typeface="Open Sans"/>
                <a:cs typeface="Open Sans"/>
                <a:sym typeface="Open Sans"/>
              </a:rPr>
              <a:t>Github</a:t>
            </a:r>
            <a:r>
              <a:rPr lang="fr-FR" sz="1200" dirty="0">
                <a:solidFill>
                  <a:schemeClr val="dk1"/>
                </a:solidFill>
                <a:latin typeface="Open Sans"/>
                <a:ea typeface="Open Sans"/>
                <a:cs typeface="Open Sans"/>
                <a:sym typeface="Open Sans"/>
              </a:rPr>
              <a:t>, simple d’utilisation et gratuit</a:t>
            </a:r>
            <a:endParaRPr sz="1200" dirty="0">
              <a:solidFill>
                <a:schemeClr val="dk1"/>
              </a:solidFill>
              <a:latin typeface="Open Sans"/>
              <a:ea typeface="Open Sans"/>
              <a:cs typeface="Open Sans"/>
              <a:sym typeface="Open Sans"/>
            </a:endParaRPr>
          </a:p>
        </p:txBody>
      </p:sp>
      <p:sp>
        <p:nvSpPr>
          <p:cNvPr id="420" name="Google Shape;420;p35"/>
          <p:cNvSpPr txBox="1"/>
          <p:nvPr/>
        </p:nvSpPr>
        <p:spPr>
          <a:xfrm>
            <a:off x="1072832" y="2383033"/>
            <a:ext cx="937503" cy="24522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dk1"/>
                </a:solidFill>
                <a:latin typeface="Aldrich"/>
                <a:ea typeface="Aldrich"/>
                <a:cs typeface="Aldrich"/>
                <a:sym typeface="Aldrich"/>
              </a:rPr>
              <a:t>Héberger</a:t>
            </a:r>
            <a:endParaRPr sz="1200" b="1" dirty="0">
              <a:solidFill>
                <a:schemeClr val="dk1"/>
              </a:solidFill>
              <a:latin typeface="Aldrich"/>
              <a:ea typeface="Aldrich"/>
              <a:cs typeface="Aldrich"/>
              <a:sym typeface="Aldrich"/>
            </a:endParaRPr>
          </a:p>
        </p:txBody>
      </p:sp>
      <p:sp>
        <p:nvSpPr>
          <p:cNvPr id="430" name="Google Shape;430;p35"/>
          <p:cNvSpPr txBox="1"/>
          <p:nvPr/>
        </p:nvSpPr>
        <p:spPr>
          <a:xfrm>
            <a:off x="4881375" y="1808279"/>
            <a:ext cx="34035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b="1" dirty="0">
              <a:solidFill>
                <a:schemeClr val="dk1"/>
              </a:solidFill>
              <a:latin typeface="Aldrich"/>
              <a:ea typeface="Aldrich"/>
              <a:cs typeface="Aldrich"/>
              <a:sym typeface="Aldrich"/>
            </a:endParaRPr>
          </a:p>
        </p:txBody>
      </p:sp>
      <p:sp>
        <p:nvSpPr>
          <p:cNvPr id="2" name="Google Shape;420;p35">
            <a:extLst>
              <a:ext uri="{FF2B5EF4-FFF2-40B4-BE49-F238E27FC236}">
                <a16:creationId xmlns:a16="http://schemas.microsoft.com/office/drawing/2014/main" id="{A3679C10-8AC8-D19E-D941-12B4859AEF06}"/>
              </a:ext>
            </a:extLst>
          </p:cNvPr>
          <p:cNvSpPr txBox="1"/>
          <p:nvPr/>
        </p:nvSpPr>
        <p:spPr>
          <a:xfrm>
            <a:off x="4881326" y="2388626"/>
            <a:ext cx="1258216" cy="245223"/>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dk1"/>
                </a:solidFill>
                <a:latin typeface="Aldrich"/>
                <a:ea typeface="Aldrich"/>
                <a:cs typeface="Aldrich"/>
                <a:sym typeface="Aldrich"/>
              </a:rPr>
              <a:t>Mettre à jour</a:t>
            </a:r>
            <a:endParaRPr sz="1200" b="1" dirty="0">
              <a:solidFill>
                <a:schemeClr val="dk1"/>
              </a:solidFill>
              <a:latin typeface="Aldrich"/>
              <a:ea typeface="Aldrich"/>
              <a:cs typeface="Aldrich"/>
              <a:sym typeface="Aldrich"/>
            </a:endParaRPr>
          </a:p>
        </p:txBody>
      </p:sp>
      <p:sp>
        <p:nvSpPr>
          <p:cNvPr id="3" name="Google Shape;419;p35">
            <a:extLst>
              <a:ext uri="{FF2B5EF4-FFF2-40B4-BE49-F238E27FC236}">
                <a16:creationId xmlns:a16="http://schemas.microsoft.com/office/drawing/2014/main" id="{AB648487-34EA-6672-A399-0D9B7E1010DA}"/>
              </a:ext>
            </a:extLst>
          </p:cNvPr>
          <p:cNvSpPr txBox="1"/>
          <p:nvPr/>
        </p:nvSpPr>
        <p:spPr>
          <a:xfrm>
            <a:off x="4559467" y="2665933"/>
            <a:ext cx="3916358" cy="2096072"/>
          </a:xfrm>
          <a:prstGeom prst="rect">
            <a:avLst/>
          </a:prstGeom>
          <a:noFill/>
          <a:ln>
            <a:noFill/>
          </a:ln>
        </p:spPr>
        <p:txBody>
          <a:bodyPr spcFirstLastPara="1" wrap="square" lIns="171450" tIns="91425" rIns="91425" bIns="91425" anchor="t" anchorCtr="0">
            <a:noAutofit/>
          </a:bodyPr>
          <a:lstStyle/>
          <a:p>
            <a:pPr lvl="0" algn="l" rtl="0">
              <a:spcBef>
                <a:spcPts val="0"/>
              </a:spcBef>
              <a:spcAft>
                <a:spcPts val="0"/>
              </a:spcAft>
              <a:buClr>
                <a:schemeClr val="dk1"/>
              </a:buClr>
              <a:buSzPts val="1200"/>
            </a:pPr>
            <a:r>
              <a:rPr lang="fr-FR" sz="1200" dirty="0">
                <a:solidFill>
                  <a:schemeClr val="dk1"/>
                </a:solidFill>
                <a:latin typeface="Open Sans"/>
                <a:ea typeface="Open Sans"/>
                <a:cs typeface="Open Sans"/>
                <a:sym typeface="Open Sans"/>
              </a:rPr>
              <a:t>La plateforme permet également de lier mon environnement de code : </a:t>
            </a:r>
            <a:r>
              <a:rPr lang="fr-FR" sz="1200" dirty="0" err="1">
                <a:solidFill>
                  <a:schemeClr val="dk1"/>
                </a:solidFill>
                <a:latin typeface="Open Sans"/>
                <a:ea typeface="Open Sans"/>
                <a:cs typeface="Open Sans"/>
                <a:sym typeface="Open Sans"/>
              </a:rPr>
              <a:t>VSCode</a:t>
            </a:r>
            <a:r>
              <a:rPr lang="fr-FR" sz="1200" dirty="0">
                <a:solidFill>
                  <a:schemeClr val="dk1"/>
                </a:solidFill>
                <a:latin typeface="Open Sans"/>
                <a:ea typeface="Open Sans"/>
                <a:cs typeface="Open Sans"/>
                <a:sym typeface="Open Sans"/>
              </a:rPr>
              <a:t> avec le repository que j’utilise pour la mise en ligne de mon site.</a:t>
            </a:r>
            <a:br>
              <a:rPr lang="fr-FR" sz="1200" dirty="0">
                <a:solidFill>
                  <a:schemeClr val="dk1"/>
                </a:solidFill>
                <a:latin typeface="Open Sans"/>
                <a:ea typeface="Open Sans"/>
                <a:cs typeface="Open Sans"/>
                <a:sym typeface="Open Sans"/>
              </a:rPr>
            </a:br>
            <a:br>
              <a:rPr lang="fr-FR" sz="1200" dirty="0">
                <a:solidFill>
                  <a:schemeClr val="dk1"/>
                </a:solidFill>
                <a:latin typeface="Open Sans"/>
                <a:ea typeface="Open Sans"/>
                <a:cs typeface="Open Sans"/>
                <a:sym typeface="Open Sans"/>
              </a:rPr>
            </a:br>
            <a:r>
              <a:rPr lang="fr-FR" sz="1200" dirty="0">
                <a:solidFill>
                  <a:schemeClr val="dk1"/>
                </a:solidFill>
                <a:latin typeface="Open Sans"/>
                <a:ea typeface="Open Sans"/>
                <a:cs typeface="Open Sans"/>
                <a:sym typeface="Open Sans"/>
              </a:rPr>
              <a:t>Permettant ainsi en quelques commandes de mettre à jour rapidement le code et le contenu de mon portfolio.</a:t>
            </a:r>
            <a:br>
              <a:rPr lang="fr-FR" sz="1200" dirty="0">
                <a:solidFill>
                  <a:schemeClr val="dk1"/>
                </a:solidFill>
                <a:latin typeface="Open Sans"/>
                <a:ea typeface="Open Sans"/>
                <a:cs typeface="Open Sans"/>
                <a:sym typeface="Open Sans"/>
              </a:rPr>
            </a:br>
            <a:br>
              <a:rPr lang="fr-FR" sz="1200" dirty="0">
                <a:solidFill>
                  <a:schemeClr val="dk1"/>
                </a:solidFill>
                <a:latin typeface="Open Sans"/>
                <a:ea typeface="Open Sans"/>
                <a:cs typeface="Open Sans"/>
                <a:sym typeface="Open Sans"/>
              </a:rPr>
            </a:br>
            <a:r>
              <a:rPr lang="fr-FR" sz="1200" dirty="0">
                <a:solidFill>
                  <a:schemeClr val="dk1"/>
                </a:solidFill>
                <a:latin typeface="Open Sans"/>
                <a:ea typeface="Open Sans"/>
                <a:cs typeface="Open Sans"/>
                <a:sym typeface="Open Sans"/>
              </a:rPr>
              <a:t>Une solution rapide et efficace en somme</a:t>
            </a:r>
            <a:endParaRPr sz="1200" dirty="0">
              <a:solidFill>
                <a:schemeClr val="dk1"/>
              </a:solidFill>
              <a:latin typeface="Open Sans"/>
              <a:ea typeface="Open Sans"/>
              <a:cs typeface="Open Sans"/>
              <a:sym typeface="Open Sans"/>
            </a:endParaRPr>
          </a:p>
        </p:txBody>
      </p:sp>
      <p:pic>
        <p:nvPicPr>
          <p:cNvPr id="5" name="Image 4">
            <a:extLst>
              <a:ext uri="{FF2B5EF4-FFF2-40B4-BE49-F238E27FC236}">
                <a16:creationId xmlns:a16="http://schemas.microsoft.com/office/drawing/2014/main" id="{03FB99D6-C821-685D-33C0-7B0F727C45FB}"/>
              </a:ext>
            </a:extLst>
          </p:cNvPr>
          <p:cNvPicPr>
            <a:picLocks noChangeAspect="1"/>
          </p:cNvPicPr>
          <p:nvPr/>
        </p:nvPicPr>
        <p:blipFill>
          <a:blip r:embed="rId3"/>
          <a:stretch>
            <a:fillRect/>
          </a:stretch>
        </p:blipFill>
        <p:spPr>
          <a:xfrm>
            <a:off x="7657935" y="4450759"/>
            <a:ext cx="1136441" cy="465941"/>
          </a:xfrm>
          <a:prstGeom prst="rect">
            <a:avLst/>
          </a:prstGeom>
        </p:spPr>
      </p:pic>
      <p:pic>
        <p:nvPicPr>
          <p:cNvPr id="7" name="Image 6">
            <a:extLst>
              <a:ext uri="{FF2B5EF4-FFF2-40B4-BE49-F238E27FC236}">
                <a16:creationId xmlns:a16="http://schemas.microsoft.com/office/drawing/2014/main" id="{4618039B-FA40-7FC7-3E9A-F0F65BA30371}"/>
              </a:ext>
            </a:extLst>
          </p:cNvPr>
          <p:cNvPicPr>
            <a:picLocks noChangeAspect="1"/>
          </p:cNvPicPr>
          <p:nvPr/>
        </p:nvPicPr>
        <p:blipFill>
          <a:blip r:embed="rId4"/>
          <a:stretch>
            <a:fillRect/>
          </a:stretch>
        </p:blipFill>
        <p:spPr>
          <a:xfrm>
            <a:off x="2525054" y="754321"/>
            <a:ext cx="584209" cy="571509"/>
          </a:xfrm>
          <a:prstGeom prst="rect">
            <a:avLst/>
          </a:prstGeom>
        </p:spPr>
      </p:pic>
      <p:sp>
        <p:nvSpPr>
          <p:cNvPr id="8" name="Google Shape;344;p29">
            <a:extLst>
              <a:ext uri="{FF2B5EF4-FFF2-40B4-BE49-F238E27FC236}">
                <a16:creationId xmlns:a16="http://schemas.microsoft.com/office/drawing/2014/main" id="{1666BE56-FA7E-2CDC-11E0-F0D5F46DA456}"/>
              </a:ext>
            </a:extLst>
          </p:cNvPr>
          <p:cNvSpPr/>
          <p:nvPr/>
        </p:nvSpPr>
        <p:spPr>
          <a:xfrm>
            <a:off x="5873495" y="921748"/>
            <a:ext cx="2497200" cy="159600"/>
          </a:xfrm>
          <a:prstGeom prst="rect">
            <a:avLst/>
          </a:prstGeom>
          <a:solidFill>
            <a:schemeClr val="bg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8007;p60">
            <a:extLst>
              <a:ext uri="{FF2B5EF4-FFF2-40B4-BE49-F238E27FC236}">
                <a16:creationId xmlns:a16="http://schemas.microsoft.com/office/drawing/2014/main" id="{138B6448-17D6-061B-DB18-4C942A52F44F}"/>
              </a:ext>
            </a:extLst>
          </p:cNvPr>
          <p:cNvGrpSpPr/>
          <p:nvPr/>
        </p:nvGrpSpPr>
        <p:grpSpPr>
          <a:xfrm rot="1541118">
            <a:off x="1212031" y="2189876"/>
            <a:ext cx="4484737" cy="2054444"/>
            <a:chOff x="732422" y="2990152"/>
            <a:chExt cx="1337773" cy="572102"/>
          </a:xfrm>
          <a:noFill/>
        </p:grpSpPr>
        <p:sp>
          <p:nvSpPr>
            <p:cNvPr id="10" name="Google Shape;8008;p60">
              <a:extLst>
                <a:ext uri="{FF2B5EF4-FFF2-40B4-BE49-F238E27FC236}">
                  <a16:creationId xmlns:a16="http://schemas.microsoft.com/office/drawing/2014/main" id="{F4751A87-15D3-109A-7EF7-61D84635133E}"/>
                </a:ext>
              </a:extLst>
            </p:cNvPr>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009;p60">
              <a:extLst>
                <a:ext uri="{FF2B5EF4-FFF2-40B4-BE49-F238E27FC236}">
                  <a16:creationId xmlns:a16="http://schemas.microsoft.com/office/drawing/2014/main" id="{900A4263-F391-A4A1-5D35-7101FB31595D}"/>
                </a:ext>
              </a:extLst>
            </p:cNvPr>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010;p60">
              <a:extLst>
                <a:ext uri="{FF2B5EF4-FFF2-40B4-BE49-F238E27FC236}">
                  <a16:creationId xmlns:a16="http://schemas.microsoft.com/office/drawing/2014/main" id="{819D25B2-F628-EDBA-90CF-32D41A8DDC49}"/>
                </a:ext>
              </a:extLst>
            </p:cNvPr>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011;p60">
              <a:extLst>
                <a:ext uri="{FF2B5EF4-FFF2-40B4-BE49-F238E27FC236}">
                  <a16:creationId xmlns:a16="http://schemas.microsoft.com/office/drawing/2014/main" id="{B8AF50ED-279D-0528-8B1F-4CE8E5AE8DFB}"/>
                </a:ext>
              </a:extLst>
            </p:cNvPr>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012;p60">
              <a:extLst>
                <a:ext uri="{FF2B5EF4-FFF2-40B4-BE49-F238E27FC236}">
                  <a16:creationId xmlns:a16="http://schemas.microsoft.com/office/drawing/2014/main" id="{FC829B35-7B55-200F-6A2F-F8A896B271D2}"/>
                </a:ext>
              </a:extLst>
            </p:cNvPr>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013;p60">
              <a:extLst>
                <a:ext uri="{FF2B5EF4-FFF2-40B4-BE49-F238E27FC236}">
                  <a16:creationId xmlns:a16="http://schemas.microsoft.com/office/drawing/2014/main" id="{B52829F3-7B2C-D8B3-4749-1AC6DAA6FFB0}"/>
                </a:ext>
              </a:extLst>
            </p:cNvPr>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grp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re 2">
            <a:extLst>
              <a:ext uri="{FF2B5EF4-FFF2-40B4-BE49-F238E27FC236}">
                <a16:creationId xmlns:a16="http://schemas.microsoft.com/office/drawing/2014/main" id="{203B92F0-D0E0-B51B-B4E9-4797C408EE94}"/>
              </a:ext>
            </a:extLst>
          </p:cNvPr>
          <p:cNvSpPr>
            <a:spLocks noGrp="1"/>
          </p:cNvSpPr>
          <p:nvPr>
            <p:ph type="title"/>
          </p:nvPr>
        </p:nvSpPr>
        <p:spPr>
          <a:xfrm>
            <a:off x="4867150" y="3375904"/>
            <a:ext cx="3258000" cy="841800"/>
          </a:xfrm>
        </p:spPr>
        <p:txBody>
          <a:bodyPr/>
          <a:lstStyle/>
          <a:p>
            <a:r>
              <a:rPr lang="fr-FR" dirty="0"/>
              <a:t>Contenu</a:t>
            </a:r>
          </a:p>
        </p:txBody>
      </p:sp>
      <p:sp>
        <p:nvSpPr>
          <p:cNvPr id="4" name="Titre 3">
            <a:extLst>
              <a:ext uri="{FF2B5EF4-FFF2-40B4-BE49-F238E27FC236}">
                <a16:creationId xmlns:a16="http://schemas.microsoft.com/office/drawing/2014/main" id="{8CF32ADC-9EE5-36C3-CD05-6EF164FD5E9E}"/>
              </a:ext>
            </a:extLst>
          </p:cNvPr>
          <p:cNvSpPr>
            <a:spLocks noGrp="1"/>
          </p:cNvSpPr>
          <p:nvPr>
            <p:ph type="title" idx="2"/>
          </p:nvPr>
        </p:nvSpPr>
        <p:spPr/>
        <p:txBody>
          <a:bodyPr/>
          <a:lstStyle/>
          <a:p>
            <a:r>
              <a:rPr lang="fr-FR" dirty="0"/>
              <a:t>03</a:t>
            </a:r>
          </a:p>
        </p:txBody>
      </p:sp>
      <p:pic>
        <p:nvPicPr>
          <p:cNvPr id="7" name="Espace réservé pour une image  6">
            <a:extLst>
              <a:ext uri="{FF2B5EF4-FFF2-40B4-BE49-F238E27FC236}">
                <a16:creationId xmlns:a16="http://schemas.microsoft.com/office/drawing/2014/main" id="{547BC0D7-CFE0-C8A2-E561-92CE672E4AB6}"/>
              </a:ext>
            </a:extLst>
          </p:cNvPr>
          <p:cNvPicPr>
            <a:picLocks noGrp="1" noChangeAspect="1"/>
          </p:cNvPicPr>
          <p:nvPr>
            <p:ph type="pic" idx="3"/>
          </p:nvPr>
        </p:nvPicPr>
        <p:blipFill rotWithShape="1">
          <a:blip r:embed="rId2"/>
          <a:srcRect l="17562" t="1497" r="25432" b="460"/>
          <a:stretch/>
        </p:blipFill>
        <p:spPr>
          <a:xfrm>
            <a:off x="946250" y="1075925"/>
            <a:ext cx="2818200" cy="3295800"/>
          </a:xfrm>
        </p:spPr>
      </p:pic>
      <p:sp>
        <p:nvSpPr>
          <p:cNvPr id="8" name="Google Shape;676;p49">
            <a:extLst>
              <a:ext uri="{FF2B5EF4-FFF2-40B4-BE49-F238E27FC236}">
                <a16:creationId xmlns:a16="http://schemas.microsoft.com/office/drawing/2014/main" id="{9CC98301-1119-5D48-9EED-BC233D914044}"/>
              </a:ext>
            </a:extLst>
          </p:cNvPr>
          <p:cNvSpPr/>
          <p:nvPr/>
        </p:nvSpPr>
        <p:spPr>
          <a:xfrm>
            <a:off x="6400800" y="2001425"/>
            <a:ext cx="604222" cy="591000"/>
          </a:xfrm>
          <a:custGeom>
            <a:avLst/>
            <a:gdLst/>
            <a:ahLst/>
            <a:cxnLst/>
            <a:rect l="l" t="t" r="r" b="b"/>
            <a:pathLst>
              <a:path w="1619" h="1617" extrusionOk="0">
                <a:moveTo>
                  <a:pt x="482" y="312"/>
                </a:moveTo>
                <a:cubicBezTo>
                  <a:pt x="482" y="268"/>
                  <a:pt x="517" y="232"/>
                  <a:pt x="561" y="232"/>
                </a:cubicBezTo>
                <a:cubicBezTo>
                  <a:pt x="604" y="232"/>
                  <a:pt x="640" y="268"/>
                  <a:pt x="640" y="312"/>
                </a:cubicBezTo>
                <a:cubicBezTo>
                  <a:pt x="640" y="355"/>
                  <a:pt x="604" y="391"/>
                  <a:pt x="561" y="391"/>
                </a:cubicBezTo>
                <a:cubicBezTo>
                  <a:pt x="517" y="391"/>
                  <a:pt x="482" y="355"/>
                  <a:pt x="482" y="312"/>
                </a:cubicBezTo>
                <a:moveTo>
                  <a:pt x="233" y="312"/>
                </a:moveTo>
                <a:cubicBezTo>
                  <a:pt x="233" y="268"/>
                  <a:pt x="269" y="232"/>
                  <a:pt x="312" y="232"/>
                </a:cubicBezTo>
                <a:cubicBezTo>
                  <a:pt x="356" y="232"/>
                  <a:pt x="391" y="268"/>
                  <a:pt x="391" y="312"/>
                </a:cubicBezTo>
                <a:cubicBezTo>
                  <a:pt x="391" y="355"/>
                  <a:pt x="356" y="391"/>
                  <a:pt x="312" y="391"/>
                </a:cubicBezTo>
                <a:cubicBezTo>
                  <a:pt x="269" y="391"/>
                  <a:pt x="233" y="355"/>
                  <a:pt x="233" y="312"/>
                </a:cubicBezTo>
                <a:moveTo>
                  <a:pt x="1492" y="497"/>
                </a:moveTo>
                <a:lnTo>
                  <a:pt x="127" y="497"/>
                </a:lnTo>
                <a:lnTo>
                  <a:pt x="127" y="126"/>
                </a:lnTo>
                <a:lnTo>
                  <a:pt x="1492" y="126"/>
                </a:lnTo>
                <a:lnTo>
                  <a:pt x="1492" y="497"/>
                </a:lnTo>
                <a:moveTo>
                  <a:pt x="1233" y="1019"/>
                </a:moveTo>
                <a:cubicBezTo>
                  <a:pt x="1208" y="987"/>
                  <a:pt x="1160" y="986"/>
                  <a:pt x="1134" y="1017"/>
                </a:cubicBezTo>
                <a:lnTo>
                  <a:pt x="935" y="1256"/>
                </a:lnTo>
                <a:lnTo>
                  <a:pt x="613" y="774"/>
                </a:lnTo>
                <a:cubicBezTo>
                  <a:pt x="588" y="736"/>
                  <a:pt x="533" y="736"/>
                  <a:pt x="508" y="774"/>
                </a:cubicBezTo>
                <a:lnTo>
                  <a:pt x="127" y="1345"/>
                </a:lnTo>
                <a:lnTo>
                  <a:pt x="127" y="623"/>
                </a:lnTo>
                <a:lnTo>
                  <a:pt x="1492" y="623"/>
                </a:lnTo>
                <a:lnTo>
                  <a:pt x="1492" y="1364"/>
                </a:lnTo>
                <a:lnTo>
                  <a:pt x="1233" y="1019"/>
                </a:lnTo>
                <a:moveTo>
                  <a:pt x="940" y="1490"/>
                </a:moveTo>
                <a:lnTo>
                  <a:pt x="182" y="1490"/>
                </a:lnTo>
                <a:lnTo>
                  <a:pt x="561" y="923"/>
                </a:lnTo>
                <a:cubicBezTo>
                  <a:pt x="577" y="948"/>
                  <a:pt x="919" y="1458"/>
                  <a:pt x="940" y="1490"/>
                </a:cubicBezTo>
                <a:moveTo>
                  <a:pt x="1092" y="1490"/>
                </a:moveTo>
                <a:lnTo>
                  <a:pt x="1008" y="1365"/>
                </a:lnTo>
                <a:lnTo>
                  <a:pt x="1180" y="1159"/>
                </a:lnTo>
                <a:lnTo>
                  <a:pt x="1429" y="1490"/>
                </a:lnTo>
                <a:lnTo>
                  <a:pt x="1092" y="1490"/>
                </a:lnTo>
                <a:moveTo>
                  <a:pt x="1555" y="0"/>
                </a:moveTo>
                <a:lnTo>
                  <a:pt x="64" y="0"/>
                </a:lnTo>
                <a:cubicBezTo>
                  <a:pt x="29" y="0"/>
                  <a:pt x="0" y="28"/>
                  <a:pt x="0" y="63"/>
                </a:cubicBezTo>
                <a:cubicBezTo>
                  <a:pt x="0" y="81"/>
                  <a:pt x="0" y="1532"/>
                  <a:pt x="0" y="1554"/>
                </a:cubicBezTo>
                <a:cubicBezTo>
                  <a:pt x="0" y="1589"/>
                  <a:pt x="29" y="1617"/>
                  <a:pt x="64" y="1617"/>
                </a:cubicBezTo>
                <a:lnTo>
                  <a:pt x="1555" y="1617"/>
                </a:lnTo>
                <a:cubicBezTo>
                  <a:pt x="1590" y="1617"/>
                  <a:pt x="1619" y="1589"/>
                  <a:pt x="1619" y="1554"/>
                </a:cubicBezTo>
                <a:lnTo>
                  <a:pt x="1619" y="63"/>
                </a:lnTo>
                <a:cubicBezTo>
                  <a:pt x="1619" y="28"/>
                  <a:pt x="1590" y="0"/>
                  <a:pt x="1555" y="0"/>
                </a:cubicBezTo>
                <a:close/>
              </a:path>
            </a:pathLst>
          </a:custGeom>
          <a:solidFill>
            <a:schemeClr val="bg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extLst>
      <p:ext uri="{BB962C8B-B14F-4D97-AF65-F5344CB8AC3E}">
        <p14:creationId xmlns:p14="http://schemas.microsoft.com/office/powerpoint/2010/main" val="1705167145"/>
      </p:ext>
    </p:extLst>
  </p:cSld>
  <p:clrMapOvr>
    <a:masterClrMapping/>
  </p:clrMapOvr>
</p:sld>
</file>

<file path=ppt/theme/theme1.xml><?xml version="1.0" encoding="utf-8"?>
<a:theme xmlns:a="http://schemas.openxmlformats.org/drawingml/2006/main" name="Senior Frontend Developer Portfolio by Slidesgo">
  <a:themeElements>
    <a:clrScheme name="Simple Light">
      <a:dk1>
        <a:srgbClr val="FFFFFF"/>
      </a:dk1>
      <a:lt1>
        <a:srgbClr val="292828"/>
      </a:lt1>
      <a:dk2>
        <a:srgbClr val="A67FF1"/>
      </a:dk2>
      <a:lt2>
        <a:srgbClr val="F5B150"/>
      </a:lt2>
      <a:accent1>
        <a:srgbClr val="C0E67A"/>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533</TotalTime>
  <Words>1034</Words>
  <Application>Microsoft Office PowerPoint</Application>
  <PresentationFormat>Affichage à l'écran (16:9)</PresentationFormat>
  <Paragraphs>123</Paragraphs>
  <Slides>18</Slides>
  <Notes>16</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18</vt:i4>
      </vt:variant>
    </vt:vector>
  </HeadingPairs>
  <TitlesOfParts>
    <vt:vector size="24" baseType="lpstr">
      <vt:lpstr>Anaheim</vt:lpstr>
      <vt:lpstr>Arial</vt:lpstr>
      <vt:lpstr>Nunito Light</vt:lpstr>
      <vt:lpstr>Open Sans</vt:lpstr>
      <vt:lpstr>Aldrich</vt:lpstr>
      <vt:lpstr>Senior Frontend Developer Portfolio by Slidesgo</vt:lpstr>
      <vt:lpstr>Comment Ai-je développer mon site</vt:lpstr>
      <vt:lpstr>Contenu du PPTX</vt:lpstr>
      <vt:lpstr>Index de cette présentation</vt:lpstr>
      <vt:lpstr>Les bases</vt:lpstr>
      <vt:lpstr>Les bases pour coder et programmer</vt:lpstr>
      <vt:lpstr>Les étapes de conception</vt:lpstr>
      <vt:lpstr>GitHub</vt:lpstr>
      <vt:lpstr>GitHub</vt:lpstr>
      <vt:lpstr>Contenu</vt:lpstr>
      <vt:lpstr>Contenu du Portfolio</vt:lpstr>
      <vt:lpstr>Gantt 2023-2024</vt:lpstr>
      <vt:lpstr>Mes Activités </vt:lpstr>
      <vt:lpstr>Fonctionnalité</vt:lpstr>
      <vt:lpstr>Fonctionnalités implémentées</vt:lpstr>
      <vt:lpstr>Next Steps</vt:lpstr>
      <vt:lpstr>L’apprentissage continu</vt:lpstr>
      <vt:lpstr>Pentesting</vt:lpstr>
      <vt:lpstr>Merci pour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Comment Ai-je développer mon site</dc:title>
  <dc:creator>Line Villemy</dc:creator>
  <cp:lastModifiedBy>Line Villemy</cp:lastModifiedBy>
  <cp:revision>3</cp:revision>
  <dcterms:modified xsi:type="dcterms:W3CDTF">2024-04-09T12:38:30Z</dcterms:modified>
</cp:coreProperties>
</file>